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256" r:id="rId2"/>
    <p:sldId id="36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89B0C7ED-6D92-4B87-8DC9-9686DC1993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2B7EFD3F-9E9D-4BF0-B213-4193D1E54C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3EF039AF-8F33-48CC-8E09-0331FF8713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DE26DE3B-3CEC-4A7A-9213-9E228B5EC5E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79BD01FD-A913-40B2-BEFC-0C269BE8CC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85">
    <iact:property name="dataType"/>
    <iact:actionData xml:id="d0">
      <inkml:trace xmlns:inkml="http://www.w3.org/2003/InkML" xml:id="stk0" contextRef="#ctx0" brushRef="#br0">4888 5204 0,'0'0'7,"0"0"0,0 0 3,0 0 0,0 0 0,0 0-1,0 0 1,0 0-1,0 0 1,46-8-1,-13 8 1,17 0-1,16-4 1,4-1 0,5 1-1,-13 0 1,-4-4 1,-9 0 0,1 3-2,8 5 1,8 0-2,21 5 1,12-1 1,5 0-1,-5-4 1,0 0-1,-12 0 1,8 4-1,13 4 1,4 5 2,-5-5-5,-12-4 3,-8-4-1,0 4 0,8 0 2,13 5-2,4 3 2,-9-4-3,-4-8 1,-12 0 1,0 0 0,8 0-1,9 4 1,11 5 0,1-1-2,0 0 3,-4 1-2,8-5 1,4 0 0,4 0-1,-8 0 2,-8-8-3,-9 0 1,1 0 1,7 4 0,1 0-1,4 4 1,-8-4 0,-9-4-1,0 0 0,-4 4 1,9-5 0,-9 5 0,0 0-2,-8 0 3,-4-4-2,-5 0 0,5 0 1,8 0-1,8 4 0,9 0 2,4 4-1,-9-4-2,-4-4 2,-3 4 0,7-4-1,9 0 0,4 4 1,4 0 1,4-5-3,0 1 1,16 0 2,5 4-3,12 0 3,46 4-2,70 9 1</inkml:trace>
    </iact:actionData>
  </iact:action>
  <iact:action type="add" startTime="22581">
    <iact:property name="dataType"/>
    <iact:actionData xml:id="d1">
      <inkml:trace xmlns:inkml="http://www.w3.org/2003/InkML" xml:id="stk1" contextRef="#ctx0" brushRef="#br0">4926 6802 0,'0'0'2,"0"0"-2,0 0 8,0 0 0,0 0 2,0 0 0,0 0-1,0 0 1,0 0-1,0 0 1,0 0-1,0 0 1,0 0-1,0 0 1,0 0 0,53 41-1,1-28 1,12-1 0,1-3-1,3 3 0,-8 0 1,-8 1 0,-5-1 1,5 1-2,8 3-1,9-3 3,15-5-3,-3-4 3,0-4-2,-9 0 1,-7 0-1,-5 4 1,-4 5 0,0-1 2,4 0-4,12 0 2,9-3-1,12-5 0,-4 0 1,0 0 0,-21 0 0,-3 4-1,-5 0 0,12 0 1,13 0 0,12-4 0,9 0 0,-5 0 0,-12 0-1,-12 4-1,-9 4 2,1 1-2,7-5 2,17 0 0,-4-4 0,0 0 0,-4-4-1,-12 4 0,-13 0 1,-4 0-1,4 4 1,-8 0 0,8 0 0,8-4 0,0 0-1,5 0 1,3-4 2,-7 0-5,-13 4 3,-5 0-1,-3 0 0,0 4 1,-1 0-1,9 0 1,13 1-1,7-5 1,5 0-1,4-5 0,-9 5 1,-11 0 0,-14 0 1,-3 0-3,-4 5 3,-5-1-3,5 0 2,7 0-2,13 0 2,5 0-1,7-4 0,-3 0 3,-5 0-4,-8 0 2,-8 0-1,-4 4 0,-9 1 1,0-1 0,5 0 1,0 0-4,11 0 3,14 0 0,-9-4-2,4 0 3,-4 0-3,-4 0 4,-8 0-4,-5 0 1,-3 0 0,-5 0 0,0 0 1,4 0 0,1 4 1,3 1-4,9-1 4,0-4-2,8 0 1,0 0-1,0-4 0,0-1 2,-8 1-3,0 0 3,-17 4-3,0 0 2,-4 0 0,-4 0-3,0 0 3,-4 0-1,0 0 1,4 0-1,-9 0 1,9 0 0,0 0-1,0 0 1,4 0-1,5 0 1,-1 0-1,0 0 1,0 0 0,1 0-1,3 0 0,0 0 1,5 0 0,-5 0-1,13 0 1,45-8-1,59-17 0,57-25 2</inkml:trace>
    </iact:actionData>
  </iact:action>
  <iact:action type="add" startTime="26936">
    <iact:property name="dataType"/>
    <iact:actionData xml:id="d2">
      <inkml:trace xmlns:inkml="http://www.w3.org/2003/InkML" xml:id="stk2" contextRef="#ctx0" brushRef="#br0">15079 6901 0,'0'0'1,"0"0"4,0 0 5,0 0-1,0 0 0,49 0 1,-7 0 0,3 0 0,1 0-1,-1 0 1,5 5-1,4-1 1,8-4-1,20 0 2,18-4-1,7-1 0,-7-3 0,-18 4-2,-7 4 3,-5 0-1,9 0-1,12-4 0,8 0 1,5 0 1,-5-1-3,-12 1 1,0 4 1,-5 0-1,9 0 1,5 0-1,3 0 3,-4-4-3,-8 0 1,-9 0-1,-3 0 0,-5 4 0,5 0 0,8 0 3,8 0-5,4 0 3,-4 0-1,0 0 1,0 0-1,4 4 1,12 0 1,18 0-3,7 4 2,5 1-1,16-13 0,29-13 1</inkml:trace>
    </iact:actionData>
  </iact:action>
  <iact:action type="add" startTime="35210">
    <iact:property name="dataType"/>
    <iact:actionData xml:id="d3">
      <inkml:trace xmlns:inkml="http://www.w3.org/2003/InkML" xml:id="stk3" contextRef="#ctx0" brushRef="#br0">20461 6943 0,'0'0'3,"0"0"-3,0 0 8,0 0 1,0 0 1,0 0-1,0 0 0,0 0 1,0 0 0,0 0-1,54 21 1,-37-17 0,-1 0 0,1 0-1,-1-4 1,1 0 0,4 0 0,3 0-2,5 0 2,4-4 0,9 0 0,3 0 0,1-1-1,4 1 1,3 0 1,9 4-2,25 0 1,21 0-2,12-4 2,4 0 0,0 0-1,0 4 0,13 0 1,3 0 0,5 0-1,4 0 0,4 4 2,13 0-2,16 0-1,20-8 3,43-13-2,69-16 1</inkml:trace>
    </iact:actionData>
  </iact:action>
  <iact:action type="add" startTime="56199">
    <iact:property name="dataType"/>
    <iact:actionData xml:id="d4">
      <inkml:trace xmlns:inkml="http://www.w3.org/2003/InkML" xml:id="stk4" contextRef="#ctx0" brushRef="#br0">4843 8694 0,'0'0'2,"0"0"0,0 0 7,0 0 0,0 0 1,0 0 0,0 0-1,0 0 2,0 0-2,0 0 1,0 0-1,0 0 1,0 0 0,0 0-1,0 0 1,0 0-1,41 0 1,-8 0-1,25 0 1,4-4-1,17 0 1,0-4-1,-5-1 1,-12 5 1,-12 0 0,-1 0-2,1 0 1,4 0-1,8 0 2,16-1 0,-3-3-3,4 0 1,-5 0 1,-8-1-1,-8 5 1,-4 0 0,0 0 1,12 0-3,13-5 1,28-3 1,13-5 0,-4 1-1,-13-1 1,-24 5 0,-9 4-1,1-1 0,16-3 1,20-1 0,9-3-1,-4-1 1,-17 5-1,-8 4 1,0 4-1,16-5 2,0 1-3,9 0 2,-13-1-1,-20 5 3,-9 4-3,1 0 0,7 0 1,17 0 0,17-4-1,0 0 0,-9 0 1,-16 0-1,-12 4 1,-9 0-1,4 0 1,17-4-1,17-1 0,7 1 1,-3 0 0,-17 4 0,-13 0-1,1 0 0,8 0 3,12-4-6,9 0 6,-5 0-2,-12 4-1,-4 0 0,0 4 1,16 4-1,9-4 0,8-4 1,-4 0-1,-17 0 1,-16 4-2,-4 1 3,3-1-2,14 0 0,15 0 1,9 0 0,-8 0-1,-25 0 1,-9 5-1,-11-1 1,-1 0-1,8 1 1,13-5-1,13-4 2,7 4-2,-3 0 1,-1 0 1,17 0-3,21-4 1,20-4 2,25-4-2,21-9 0,-4 1 2,-13-9-2</inkml:trace>
    </iact:actionData>
  </iact:action>
  <iact:action type="add" startTime="80077">
    <iact:property name="dataType"/>
    <iact:actionData xml:id="d5">
      <inkml:trace xmlns:inkml="http://www.w3.org/2003/InkML" xml:id="stk5" contextRef="#ctx0" brushRef="#br0">5964 9969 0,'0'0'2,"0"0"-1,0 0 9,0 0 0,62 9-1,-29-5 0,-4 0 2,4 4-1,5 1-1,3-1 1,4 0-1,13 0 0,21-3 1,12-5 1,4 0-2,-8-5 0,-13 5 0,-11-4 1,-6 4-1,1-4 1,13 0-1,16-4 1,16-1-1,0-3 1,-7 0-2,-18-1 3,-16 5-1,-4 0-1,-12-1 1,16 1-1,12-4 0,21-9 2,5 0-1,-5 5-1,-8 3 0,-17 5 2,0 4-2,-7 0 0,15-1 1,13-3 0,8 0 0,1-4-1,-13 7 0,-9 1 2,-16 4-2,4 0 2,5 0-3,7 0 2,13 0 0,5 0-2,-1 0 3,-12 4-3,-13 1 2,-12 3 0,-4 0-1,-5-4 0,5 0 2,8 0-2,17 1 0,8-5 1,8 0 1,-8 0-3,-9 4 1,-7 0 1,-14 0-1,1 0 0,4-4 3,9 0-4,12 0 1,12-4 1,0 0-1,-8 4 2,-13 0-3,-3 4 2,-9 0 0,8-4-1,13 0 2,12-4-2,0 0 1,0 4 0,-8 0-2,-8 8 2,-1 5 1,5 3-2,16 1 0,13-1 1,8 5 0,0 0 0,-4-5 0,20-3-1,22-13 1,86-21-1,140-41 0</inkml:trace>
    </iact:actionData>
  </iact:action>
  <iact:action type="add" startTime="89467">
    <iact:property name="dataType"/>
    <iact:actionData xml:id="d6">
      <inkml:trace xmlns:inkml="http://www.w3.org/2003/InkML" xml:id="stk6" contextRef="#ctx0" brushRef="#br0">5559 11447 0,'0'0'2,"0"0"0,0 0 7,0 0 0,0 0 1,0 0 0,0 0 0,0 0-1,62 34 1,4-14-1,33 5 2,9-4-2,-13-5 1,-12-7 0,-5-5 1,17 0-2,30 0 0,19 0 1,5 0-1,-4-4 2,8-8-2,4 0 0,1-5 1,-9 1 0,4-5-1,12-3 1,9 3-1,4-4 1,0-3-2,-5-1 3,5 0-1,-4 8 2,8 5-5,0 8 3,17 8-2,49 0 3,17-4-2,70-16 1,91-26 0,-4-12-1,-12 0 1</inkml:trace>
    </iact:actionData>
  </iact:action>
  <iact:action type="add" startTime="95436">
    <iact:property name="dataType"/>
    <iact:actionData xml:id="d7">
      <inkml:trace xmlns:inkml="http://www.w3.org/2003/InkML" xml:id="stk7" contextRef="#ctx0" brushRef="#br0">6407 12785 0,'0'0'1,"0"0"0,0 0 8,0 0 1,0 0 0,0 0-1,0 0 0,0 0 1,54-17 0,-34 9 0,1 0 0,4-1-1,0 1 0,8 0 1,-8 0-1,-1 3 1,1 1 0,-4 0-1,0 0 1,3 0-1,-11 0 1,3 0 0,1-1-1,-1 1 1,1 4 0,0 0-1,-1 0 1,1 0 1,-1 0-3,1 0 2,-1 0 0,1 0-2,4 0 2,7 0 0,-3 0 0,8 0 0,9 0-1,7-4 0,9 0 1,4 0 0,-4 0-1,0 0 1,-12-1 0,-5 1-1,-4 4 1,-8 0-1,0 0 1,0 0 0,-8 0-1,4 0 1,0 0 0,-1 0 0,1 0 0,4 0-1,0 0 0,4 0 2,4 0-3,5 0 2,3 0 0,5 0 0,0 0-1,-5 0 1,-3 0-1,-9 0 1,0 0 0,-4 0 0,0 4-1,0 1 1,-5-1-1,1 0 1,0-4 0,8 0-1</inkml:trace>
    </iact:actionData>
  </iact:action>
  <iact:action type="add" startTime="99519">
    <iact:property name="dataType"/>
    <iact:actionData xml:id="d8">
      <inkml:trace xmlns:inkml="http://www.w3.org/2003/InkML" xml:id="stk8" contextRef="#ctx0" brushRef="#br0">6990 13584 0,'0'0'2,"0"0"1,0 0 5,0 0 2,0 0-1,0 0 0,0 0 2,0 0-2,0 0 1,0 0 0,0 0 0,0 0-1,0 0 1,0 0-1,42 37 1,-14-33 0,14 0-1,8 1 1,7-1-1,1 0 1,4 0 0,-8 0 0,0 0 1,-4 0-3,-9-4 2,-4 0 0,0 0-1,5 0 1,8-4 0,12 0-1,16 0 0,13-4 2,-4 4-2,-12-1 1,-13 1-1,-13 0 0,-12 0 1,-3 4 1,-1-4 2,0 0-6,8 0 2,9-1 0,8-3 0,8 0 4,8 0-6,9-5 3,0 1-1,-4-1 0,20-7 2,41-18-1</inkml:trace>
    </iact:actionData>
  </iact:action>
  <iact:action type="add" startTime="104378">
    <iact:property name="dataType"/>
    <iact:actionData xml:id="d9">
      <inkml:trace xmlns:inkml="http://www.w3.org/2003/InkML" xml:id="stk9" contextRef="#ctx0" brushRef="#br0">6523 15054 0,'0'0'2,"0"0"1,0 0 6,0 0 1,0 0-1,0 0 0,66-13 1,-21 5 0,9 4 0,8 4-1,25 4 1,37 8-1,50 13 3,54 12-2,24 5-1,-16-13 1,0-13 2,4-16-6,28-20 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783">
    <iact:property name="dataType"/>
    <iact:actionData xml:id="d0">
      <inkml:trace xmlns:inkml="http://www.w3.org/2003/InkML" xml:id="stk0" contextRef="#ctx0" brushRef="#br0">6804 8235 0,'0'0'1,"0"0"1,0 0 7,0 0 1,0 0-1,0 0 1,0 0-1,0 0 2,54-17-2,20 5 1,38-1-1,20 1 1,17-1 0,8 1 1,-3 8-2,3 4 1,4 4 0,-4 4-2,-4 1 2</inkml:trace>
    </iact:actionData>
  </iact:action>
  <iact:action type="add" startTime="21098">
    <iact:property name="dataType"/>
    <iact:actionData xml:id="d1">
      <inkml:trace xmlns:inkml="http://www.w3.org/2003/InkML" xml:id="stk1" contextRef="#ctx0" brushRef="#br0">9253 8173 0,'0'0'7,"0"0"2,0 0 1,0 0-1,0 0 1,0 0-1,0 0 1,0 0 0,0 0-1,50-17 0,-34 17 1,9 0 0,8 0-1,9 0 0,-1 0 1,5 0 0,-1 0-1,5-4 1,-1 0 0,5 0 0,8 4 1,9 4-2,11 0 1,14 0 1,3 0-1,-8-4-1,-8-8 0,-9 0 0,-12-1 0,-16 1 1,-13 4-1,-8 0 1,-9 4-1,-3 0-1,-5 0 1,0 0 1,-4 0 0,0 0-1,-4 0 1,0 0-1,0 0 0,0 0 1,-87 8 0,-4-8 0,-29 0-1,-8 4 1,4 0-1,8 0 1,13 1 0,16-5-1,21 0 1,12 0-1,17 0 1,8 0 0,8 0-1,5 0 1,3 0 0,5 0-1,4 0 1,4 0-1,0 0 1,0 0-1,0 0 1,95-5 0,0 1 1,50 0-3,58 0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16">
    <iact:property name="dataType"/>
    <iact:actionData xml:id="d0">
      <inkml:trace xmlns:inkml="http://www.w3.org/2003/InkML" xml:id="stk0" contextRef="#ctx0" brushRef="#br0">7553 5059 0,'0'0'2,"0"0"-2,0 0 10,0 0 0,0 0-1,0 0 5,49 8-8,-15 1 3,24-1 1,28 0-1,22 0 1,0-8-1,-9-4 3,-16 0-2,-9 4-1,1 0 1,16 0 0,16-4-1,17-4 1,-8-1-1,4 5 0,4 8 1,25 5 0,12-1-1,13-4 1,17 0-1,3-4 3,13 0-4,16-4 1,9-8 1,-9-1 0,30-7-1,3-18 1,-12-11 0</inkml:trace>
    </iact:actionData>
  </iact:action>
  <iact:action type="add" startTime="8687">
    <iact:property name="dataType"/>
    <iact:actionData xml:id="d1">
      <inkml:trace xmlns:inkml="http://www.w3.org/2003/InkML" xml:id="stk1" contextRef="#ctx0" brushRef="#br0">11285 6504 0,'0'0'2,"0"0"-1,0 0 8,0 0 1,0 0 0,0 0-1,0 0 1,0 0 0,0 0-1,0 0 1,0 0-1,0 0 1,0 0 0,0 0-1,0 0 1,0 0-1,78 0 0,5 0 1,16-4 0,9 0-1,-9 0 2,1-1-1,7 5-1,13-4 1,4 0-1,-4-4 1,-12 0-1,-17 3 2,-8 5-1,-1 5-2,9-5 2,0 0-1,0 0 2,0-5-2,-4 5 1,-12 0-1,3 0 0,5 0 1,12-4-1,13 0 1,4 0 0,-17 0-1,-13 4 1,-3 4-1,-4 4 0,3 9 1,17-1 0,13 1-1,4 0 1,-5-9-1,1 0 1,3 0 1,5 5-3,21-5 2,-1-4-1,1 0 1,-1 0-1</inkml:trace>
    </iact:actionData>
  </iact:action>
  <iact:action type="add" startTime="16538">
    <iact:property name="dataType"/>
    <iact:actionData xml:id="d2">
      <inkml:trace xmlns:inkml="http://www.w3.org/2003/InkML" xml:id="stk2" contextRef="#ctx0" brushRef="#br0">11293 5423 0,'0'0'1,"0"0"6,0 0 3,0 0-1,0 0 1,0 0-1,0 0 1,0 0-1,0 0 1,-4 67 0,4-22-1,0 34 1,4 24 0,0 26-1,0 16 2,-4-1-2,0-11 0,0-25 1,0-26 0,9-19-1,-9-22 2,4-12-2,0-13 1</inkml:trace>
    </iact:actionData>
  </iact:action>
  <iact:action type="add" startTime="17013">
    <iact:property name="dataType"/>
    <iact:actionData xml:id="d3">
      <inkml:trace xmlns:inkml="http://www.w3.org/2003/InkML" xml:id="stk3" contextRef="#ctx0" brushRef="#br0">11417 5254 0,'0'0'8,"0"0"2,0 0-1,0 0 2,0 0-2,54 4 0,-4 0 0,16 0 1,0-4 0,4-4 0,-4 4-1,13 4 1,12 8 1,13 5-1,7 4-1,-11-5 3,-14 1-1,-15-5-3,-9 5 2,0-1-1,4 1 1,13-1-1,8 1 1,-1-5 0,-3-3-1,-4-5-1,-9 0 3,-4 4-2,1 5 1,3-1 0,8 5 0,5-5-2,8-4 2,-4-3 0,0-1-1,-8 0 1,-1 0-1,5 0 1,8 0 0,4-4-1,9-8 1,3-4-1,-12 3 1,-12 5-1,-13 0 2,-3 4-2,-1 0 0,-4 0 1,4-4-1,0 0 1,-4 0 1,-8-1-1,-8 1-1,-9 0 0,-8 0 1,-8 0-1,-5 4 0,1 0 0,-5 0 0,0 0 0,1 0 1,-5 0-2,0 0 2,1 0 0,-1 0 0,0 4 0,0 0 0,1 4 0,-1 1-2,0 7 3,1 9-2,-1 12 1,4 13 0,-8 8-1,5 0 1,-1 4-1,4 8 0,1 1 2,-1-1-2,1-3 1,-5-10 0,0-7-1,-4-4 1,0-9-1,-4-8 1,0-4 0,0-5-1,0-3 0,0 0 1,0-5-1,0 0 2,0 1-2,-4-1 0,0 1 1,0-1 0,0 1-2,-4-5 2,-1 4 0,-7 1-1,-13-1 1,-21 1 0,-33-5 0,-61 0-1,-109 17 1,-119 16-1,-116 21 1</inkml:trace>
    </iact:actionData>
  </iact:action>
  <iact:action type="add" startTime="31337">
    <iact:property name="dataType"/>
    <iact:actionData xml:id="d4">
      <inkml:trace xmlns:inkml="http://www.w3.org/2003/InkML" xml:id="stk4" contextRef="#ctx0" brushRef="#br0">16829 8251 0,'0'0'2,"0"0"-1,0 0 9,0 0-1,0 0 1,0 0-1,0 0 1,62-29-1,-8 13 1,20-1 0,13 1-1,8-1 0,13 0 2,8 1-2,8 3 0,8 5 1,-4 4 0,13 0-1,8 0 1,8 4 0,17 0 0,20 0-1,9 0 1,29-4-1,24-5 0,26 1 1,20-13-1,20-12 1</inkml:trace>
    </iact:actionData>
  </iact:action>
  <iact:action type="add" startTime="61671">
    <iact:property name="dataType"/>
    <iact:actionData xml:id="d5">
      <inkml:trace xmlns:inkml="http://www.w3.org/2003/InkML" xml:id="stk5" contextRef="#ctx0" brushRef="#br0">13295 13567 0,'0'0'2,"0"0"-1,0 0 8,0 0 0,0 0 1,0 0-1,0 0 1,0 0 0,0 0-1,0 0 1,0 0 0,0 0-1,0 0 1,0 0 0,58 4-1,-8-4 1,33-4-1,29 4 0,24-4 1,17 0 1,17-4-2,20-1 0,25 1 1,21 0-1,0 8 2,12 0-2,29 8 1,17 5-1,25 3 1,36 1-1,14-9 1,44-16 0,67-30-1</inkml:trace>
    </iact:actionData>
  </iact:action>
  <iact:action type="add" startTime="65753">
    <iact:property name="dataType"/>
    <iact:actionData xml:id="d6">
      <inkml:trace xmlns:inkml="http://www.w3.org/2003/InkML" xml:id="stk6" contextRef="#ctx0" brushRef="#br0">19034 11385 0,'0'0'2,"-41"0"-1,8-4 8,-13 0 1,0-8-1,-16-5 1,4-12 0,-4-21-1,0-24 2,0-34-2,4-12 1,5-8-1,7 12 1,9 29 0,12 17-1,-4 12 1,8 8-1,13 0 0,8-8 2,17-20-1,24-30-1,13-20 0,24-5 1,13 9-1,13 20 0,-1 26 1,-8 16-1,-20 12 1,-9 21 0,-4 12-2,13 17 3,24 17-1,38 29-1,11 28 1,-3 17-1,-8 13 1,-5-1 0,1-3-1,-18-9 1,-28-17-1,-29-12 2,-25-12-3,-29 0 1,-32 24 2,-47 42-2,-53 54 2,-46 16-1,-12-12 0,4-17-1,16-32 2,30-22-2</inkml:trace>
    </iact:actionData>
  </iact:action>
  <iact:action type="add" startTime="73210">
    <iact:property name="dataType"/>
    <iact:actionData xml:id="d7">
      <inkml:trace xmlns:inkml="http://www.w3.org/2003/InkML" xml:id="stk7" contextRef="#ctx0" brushRef="#br0">18161 11452 0,'0'0'2,"0"0"1,0 0 4,0 0 3,0 0 0,83-9 0,-1-3-1,47-1 1,49-3 1,45-5-3,13 1 2,-17-1-1,-24 0 1,-46 9 0,-38-1-1,-28 5 0,-33 0 1,-17 4 0,-13-1-1,-7 1 0,-5 4 1,-8 0 0,0 0-1,0 0 0,-74-37 1,-34 0 0,-41 4-1,-16 8 1,28 17 0,34 3 0,24 5-1,13 0 2,16 0-2,17 0 1,0 5-1,12-5 0,9 4 0,8-4 1,4 0-1,0 0 0,0 0 2,0 0-1,99 20 0,9-3-2,36 4 2,14 3 0,-22 1-1,-24-8 1,-29-5 0,-34-3-2,-20-5 2,-16 0 0,-13-4 0,0 0-1,0 0 1,-186-33-1,-1 20 2,-24 9-2,17 8 1,28 9-1,38 3 1,33-3-1,33-5 1,21-4 0,20 0-1,13-4 0,8 0 1,0 0-1,124-4 2,99-25-2,129-33 0</inkml:trace>
    </iact:actionData>
  </iact:action>
  <iact:action type="add" startTime="81383">
    <iact:property name="dataType"/>
    <iact:actionData xml:id="d8">
      <inkml:trace xmlns:inkml="http://www.w3.org/2003/InkML" xml:id="stk8" contextRef="#ctx0" brushRef="#br0">18455 11133 0,'0'0'2,"0"0"2,0 0 5,0 0 0,0 0 1,0 0 0,0 0-1,0 0 1,0 0-1,0 0 0,0 0 2,58-13-2,-29 9 1,12 4-1,9 0 1,12 4-1,16 5 1,17-1-1,21 0 2,17 5-1,3-5 0,-16 0 0,-8 1-1,-9-5 1,-3 0-1,-5-4 1,-8-4-1,-9 0 1,-11-1-1,-10 1 1,-3 0 2,4 0-6</inkml:trace>
    </iact:actionData>
  </iact:action>
  <iact:action type="add" startTime="94210">
    <iact:property name="dataType"/>
    <iact:actionData xml:id="d9">
      <inkml:trace xmlns:inkml="http://www.w3.org/2003/InkML" xml:id="stk9" contextRef="#ctx0" brushRef="#br0">19568 12603 0,'0'0'1,"0"0"4,0 0 6,0 0-2,45 4 1,-12-4-1,13 0 1,20-4 0,17-5 0,4 1-1,-5 0 0,-11 0 1,-13 3 1,-9 5-2,-3 0 1,-17 0 2,4 5-5,-4-1 3,0-4-1</inkml:trace>
    </iact:actionData>
  </iact:action>
  <iact:action type="add" startTime="94675">
    <iact:property name="dataType"/>
    <iact:actionData xml:id="d10">
      <inkml:trace xmlns:inkml="http://www.w3.org/2003/InkML" xml:id="stk10" contextRef="#ctx0" brushRef="#br0">19750 13335 0,'0'0'7,"0"0"2,0 0 1,0 0 0,0 0-1,0 0 1,0 0 0,87-29-1,-17 9 2,9-1-3,-5 0 1,1 5 1,-5-5 0,0 0-1,5 1 2,-5-1-1,-12 4-2,-17 5 2,-12 8-1,-12 4 1,-9 0-1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64">
    <iact:property name="dataType"/>
    <iact:actionData xml:id="d0">
      <inkml:trace xmlns:inkml="http://www.w3.org/2003/InkML" xml:id="stk0" contextRef="#ctx0" brushRef="#br0">6419 6719 0,'0'0'1,"0"0"2,0 0 6,0 0 2,0 0-3,0 0 1,0 0 1,71-8-1,-1 4 1,8-9 0,1-3-2,-4-1 3,-13 1-2,-9 3 1,-7 5 3,-1 0-5,1 4 1,-1-1 2,5 1-2,4 4 1,8 0-1,8-4 1,9 0-1,-1 0 0,-3 4 2,4 0-1,-1 4 1,5 4-3,4-4 3,-9 1-4,-3-5 3,-1 0-1,-3-5 1,-5 1-1,-4 4 0,-4 0 2,0 4-3,0 5 3,0-1-3,-5 0 2,1-4 0,-4 1-1,0-1 2,-1-4-3,-3 0 2,-1-4-1,5-1 1,-1 1-1,1 0 1,0 0 1,-1 4-1,5 4-1,0 0 1,4 0 0,0 1-2,0-5 2,-9 0-1,5 0 0,0-5 0,0 1 1,0-4-1,-5 4 1,-3 0-1,-9 0 2,0-1-2,-4 5 0,-4 0 1,0 0 0,0 0 2,4 5-5,9-5 3,16 0-1,28-9 0</inkml:trace>
    </iact:actionData>
  </iact:action>
  <iact:action type="add" startTime="21955">
    <iact:property name="dataType"/>
    <iact:actionData xml:id="d1">
      <inkml:trace xmlns:inkml="http://www.w3.org/2003/InkML" xml:id="stk1" contextRef="#ctx0" brushRef="#br0">15137 8098 0,'0'0'1,"0"0"1,58-12 7,8-5 3,25 0-5,20-3 3,22 3 0,12 1 1,8-1-2,-13 5 0,1 3 2,-4 5-2,-1 4 1,5-4-1,-5 4 0,-12 4 2,5 0-3,11 0 2,1-16-1,4-25 1</inkml:trace>
    </iact:actionData>
  </iact:action>
  <iact:action type="add" startTime="22871">
    <iact:property name="dataType"/>
    <iact:actionData xml:id="d2">
      <inkml:trace xmlns:inkml="http://www.w3.org/2003/InkML" xml:id="stk2" contextRef="#ctx0" brushRef="#br0">17979 8098 0,'0'0'5,"0"0"3,58 4 2,29 0-1,66 5 2,74-5 1,75 0-3,34-17 0,28-11 0,-17-10 0,-37-15 3</inkml:trace>
    </iact:actionData>
  </iact:action>
  <iact:action type="add" startTime="23766">
    <iact:property name="dataType"/>
    <iact:actionData xml:id="d3">
      <inkml:trace xmlns:inkml="http://www.w3.org/2003/InkML" xml:id="stk3" contextRef="#ctx0" brushRef="#br0">21231 8106 0,'0'0'6,"0"0"3,0 0 0,0 0 1,99-16 0,29 7-1,67 1 1,66-13 1,16-3-3,21-14 2,20-11 0</inkml:trace>
    </iact:actionData>
  </iact:action>
  <iact:action type="add" startTime="27223">
    <iact:property name="dataType"/>
    <iact:actionData xml:id="d4">
      <inkml:trace xmlns:inkml="http://www.w3.org/2003/InkML" xml:id="stk4" contextRef="#ctx0" brushRef="#br0">17011 9141 0,'0'0'2,"-75"21"0,-12-4 7,-28-1 1,15-8-1,30-8 3,20-4-4,9-4 1,8-4 1,0-9 0,0-4-1,0-4 1,-1-8-1,6-9 1,-10-8 0,9-12-1,13-4 1,7-1-1,14-3 1,11 4-1,-3-1 1,11-3 0,14-1 0,20-4-1,33-8 1,33 1-1,8 11 2,9 17-2,8 25 0,8 16 2,17 17-2,37 21 1,12 20-1,-4 22 1,-3 15-1,-39 9 1,-32 0 0,-21-8-1,-37-9 1,-25-12 0,-33-8-1,-29-9 0,-29 17 1,-87 42-1,-107 40 1,-108 9 0,-21-29-1,63-53 1,28-59 0,0-62 0</inkml:trace>
    </iact:actionData>
  </iact:action>
  <iact:action type="add" startTime="29517">
    <iact:property name="dataType"/>
    <iact:actionData xml:id="d5">
      <inkml:trace xmlns:inkml="http://www.w3.org/2003/InkML" xml:id="stk5" contextRef="#ctx0" brushRef="#br0">11032 9733 0,'0'0'6,"-62"9"3,17-1 0,3-4 1,13-4-1,-4-4 2,0-13-2,-4-12 1,0-24 0,0-30-1,8-21 0,4-16 2,12 4-1,5 17-1,8 12 1,4 4 0,13 4-2,20 1 2,29-1-1,38 13 0,24 20 1,33 26 0,17 28-1,41 29 2,46 29-2,-17 17 0,-37 4 1,-53-12-1,-67-17 1,-38-13-1,-32 1 0,-29 3 1,-38 22-1,-53 24 1,-58 17-1,-33-4 0,-9-17 1,17-29 0,33-25-1,54-25 1,29-16-1</inkml:trace>
    </iact:actionData>
  </iact:action>
  <iact:action type="add" startTime="30875">
    <iact:property name="dataType"/>
    <iact:actionData xml:id="d6">
      <inkml:trace xmlns:inkml="http://www.w3.org/2003/InkML" xml:id="stk6" contextRef="#ctx0" brushRef="#br0">5621 10818 0,'0'0'8,"0"0"2,0 0 0,0 0-2,0 0 2,0 0 0,0 0 0,99-29-1,38 13 1,74-13 0,33 4 0,0 8-1,8 1 1,-20 7-1,-13 1 1,9-8 0,-5-13-1,5-21 1</inkml:trace>
    </iact:actionData>
  </iact:action>
  <iact:action type="add" startTime="52211">
    <iact:property name="dataType"/>
    <iact:actionData xml:id="d7">
      <inkml:trace xmlns:inkml="http://www.w3.org/2003/InkML" xml:id="stk7" contextRef="#ctx0" brushRef="#br0">19952 11630 0,'0'0'2,"0"0"-1,0 0 8,0 0 1,63 66 0,19-25 0</inkml:trace>
    </iact:actionData>
  </iact:action>
  <iact:action type="add" startTime="52388">
    <iact:property name="dataType"/>
    <iact:actionData xml:id="d8">
      <inkml:trace xmlns:inkml="http://www.w3.org/2003/InkML" xml:id="stk8" contextRef="#ctx0" brushRef="#br0">20263 12863 0,'0'0'7,"0"0"3,0 0-1,0 67 0,8-13 1,-8 28-1,-17 55 1,-40 70 1,-39 50-2,-11 12 0</inkml:trace>
    </iact:actionData>
  </iact:action>
  <iact:action type="add" startTime="88282">
    <iact:property name="dataType"/>
    <iact:actionData xml:id="d9">
      <inkml:trace xmlns:inkml="http://www.w3.org/2003/InkML" xml:id="stk9" contextRef="#ctx0" brushRef="#br0">11297 12002 0,'0'0'2,"0"0"-1,0 0 10,0 0-3,0 0 2,0 0-1,0 0 1,0 0-1,0 0 1,37 50-1,13-33 1,29 7 0,32 1-1,13 0 0,1-4 2,15-1 0,13-3-2,13 0 1,3-5-1,5 5 1,8-1 1,0 1-3,17 3 2,-1 1-1,-3-4 1,8-5 0,4-8-1,-5-8 2,1-8-3,8-5 1,8-8 2,-4-8-1,58-12-1,71-13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720">
    <iact:property name="dataType"/>
    <iact:actionData xml:id="d0">
      <inkml:trace xmlns:inkml="http://www.w3.org/2003/InkML" xml:id="stk0" contextRef="#ctx0" brushRef="#br0">12394 14139 0,'0'0'1,"0"0"9,0 0-4,57-9 2,-28 5 2,5 0 0,-1-4-1,0 0 1,4-1 0,0-3-1,9-1 1,7 1-1,10 4 1,11-1 0,5 1 2,-5 4-3,-4 0 0,-8 4 2,1 0-3,3 0 3,4 4-2,9 4 1,12 1-1,0-1 1,-13 0 0,-11 0-1,-5 1 0,-13-1 1,-3 0 0,-1 1 0,-3-1-1,-5 0 1,-8-4-1,0-4 4,8-8-5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38">
    <iact:property name="dataType"/>
    <iact:actionData xml:id="d0">
      <inkml:trace xmlns:inkml="http://www.w3.org/2003/InkML" xml:id="stk0" contextRef="#ctx0" brushRef="#br0">11475 8781 0,'0'0'3,"0"0"-3,0 0 11,0 0-4,0 0 2,0 0 1,0 0-1,46-21 1,-34 17-1,9 0 2,-9 0-3,5 0 2,-5 0 0,0 0-1,5-1 1,-5 1-1,5 0 2,4-4-2,-1 0 1,5-1-1,0 1 1,0 0-1,0-1 0,-1 1 1,1 4-1,0-4 1,-4 4 0,4-5 2,-1 1-2,1 4-1,4-4-2,4 4 3,5-5-1,3 5 1,4-4-1,5 4 1,0 0 0,4-5-1,-5 5 1,-3 0 0,-5 0-2,0 4 3,-7 0-1,-1 0-1,0 0 1,-4 0 0,0 0-1,8 0 2,4 0-1,9-4-1,12 0 0,4-1 1,4 1-1,-3 0 1,-9 4-2,-5 0 2,-3 0 0,-4 4 0,-5-4 0,0 4 0,13 1-1,-4-1 2,8-4-2,8 0 1,8 0-1,1 0 0,-1 0 1,-3 4 1,-9 0-3,0 0 3,-8 0-1,-1 0-1,5 1 1,0-1 0,0 0-1,0-4 2,-8 0-2,-1 4 0,-7-4 1,-5 4 0,0 0 0,13 0-1</inkml:trace>
    </iact:actionData>
  </iact:action>
  <iact:action type="add" startTime="16503">
    <iact:property name="dataType"/>
    <iact:actionData xml:id="d1">
      <inkml:trace xmlns:inkml="http://www.w3.org/2003/InkML" xml:id="stk1" contextRef="#ctx0" brushRef="#br0">4706 7539 0,'0'0'6,"0"0"2,0 0 2,0 0 0,0 0 0,0 0-1,4-54 1,38-8-1,45-41 1,41-26 0,33-16 1,-12 21-3,-37 25 2,-17 24 0,-8 13-1,8 4 1,4 4-1,-3 5 0,-9 7 2,-17 13-2,-8 13 1,-4 3-1,4 5 1,12 0-1,22-1 2,15 1-1,-3 4-1,-9 4 1,-4 8-1,5 5 1,3-1 0,13 5-2,0-1 2,-13 1-1,-16 4 1,-13 3-1,-7 5 1,-5 4-1,0 5 1,4 7 0,-4 9-1,4 8 1,-12 4-1,-13 9 2,-7 4-2,-10 3 0,1 5 1,-4 5-1,-13-1 0,-16 4 1,-17 8-1,-16 5 2,-9-13-2,5-12 1,3-8-1,1-9 1,-1-4 0,1 0-1,-17-4 1,-21 4-2,-20 0 2,-17-8 1,5-17-2,-9-4 1,-17 0 0,-16 1-1,-17-1 1,9-13-1,8-3 1,4-9 0,4-8 0,5-12-1,11-9 0,18-12 1,7-8 0,-8-9 0,1-8-1,3-4 0,9-4 1,16-1-1,25 14 2,13 3-1,12 0 0,8-12-1,12-17 1,13-24 0,50-79-1,78-96 1,129-98-1,70-14 1,45 18-1,-16 61 1,-75 88-1</inkml:trace>
    </iact:actionData>
  </iact:action>
  <iact:action type="add" startTime="42612">
    <iact:property name="dataType"/>
    <iact:actionData xml:id="d2">
      <inkml:trace xmlns:inkml="http://www.w3.org/2003/InkML" xml:id="stk2" contextRef="#ctx0" brushRef="#br0">4135 13741 0,'0'0'2,"0"0"-1,0 0 10,0 0-2,0 0 0,0 0 1,0 0-1,0 0 1,0 0-1,71 13 1,-5-5-1,25 0 2,0-4-2,-8 0 1,-17-4 1,-8 0-2,0 0 1,4 5 0,12-1-1,21 0 1,9 4-1,-5 0 1,-4 1 0,-16-1 0,-5 0-1,1 1 1,12-1 0,12 0-1,9 0 0,-9 1 1,-12-5 0,-17-4 2,-8-4-4,0 0 1,4-1 1,5 5 0,12 0-1,-1 0 1,5 0-1,-8 0 2,-9-4-2,-8 0 0,-4 0 0,-4 0 2,4 4-1,12 0-2,13 0 3,8 0-3,4 0 3,-8-4-2,-4-5 1,-13 1 0,-4 0 0,-8 4-1,8 0 1,17 4 0,25 4 0,-1 0-1,-7 0 0,-14 4 1</inkml:trace>
    </iact:actionData>
  </iact:action>
  <iact:action type="add" startTime="46114">
    <iact:property name="dataType"/>
    <iact:actionData xml:id="d3">
      <inkml:trace xmlns:inkml="http://www.w3.org/2003/InkML" xml:id="stk3" contextRef="#ctx0" brushRef="#br0">4371 14706 0,'0'0'3,"0"0"-3,0 0 9,0 0 1,0 0 0,0 0-1,0 0 1,0 0 0,50-42 0,-21 30-1,0 4 1,-4 0 0,8-1-1,-8 1 1,3 4-1,-7 0 1,12-5-1,0 5 2,0-4-1,9 4-1,-1 0 0,13 0 2,16 4-1,13 4-1,4 0 1,0 0 0,-13 0-1,-12-4 1,-12 0 0,-9 0-1,-7 0 1,-10 0 0,-3 0-1,-4 0 3,-5 0-6,0 0 4,-3 0 0,-1 0-1,-4 0 1,0 0-1,0 0 1,-4 0 0,0 0-1,0 0 1,0 0 0,-132 13-1,24-13 0,-7 4 2,7 0-2,9 0 1,8 0 0,8 0-2,13-4 3,8 0-1,8-4 0,16 0-1,-7 0 1,20 0-1,0 0 1,9 4 0,-1 0 0,9 0-2,4 0 2,-9 0 0,13 0-1,0 0 1,0 0 0,0 0 0,0 0-1,153-5 2,-53 5-3,24 0 1,17 0 1,-1 0 0,-24 0 0,-25-4-1,-29 4 1,-16 0-1,-13 4 1,-8 1 0,-5 3 0</inkml:trace>
    </iact:actionData>
  </iact:action>
  <iact:action type="add" startTime="50996">
    <iact:property name="dataType"/>
    <iact:actionData xml:id="d4">
      <inkml:trace xmlns:inkml="http://www.w3.org/2003/InkML" xml:id="stk4" contextRef="#ctx0" brushRef="#br0">6370 14938 0,'0'0'1,"0"0"2,0 0 5,0 0 2,0 0 0,41 0-1,-4 0 1,17 0 0,16 0-1,13 4 1,-9 4 0,13 0 0,21 9 3,28 4-4,22 4 2,-1 8-3,50 20 2,82 34-1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35">
    <iact:property name="dataType"/>
    <iact:actionData xml:id="d0">
      <inkml:trace xmlns:inkml="http://www.w3.org/2003/InkML" xml:id="stk0" contextRef="#ctx0" brushRef="#br0">4487 5283 0,'0'0'2,"0"0"-2,0 0 10,0 0 0,0 0-1,0 0 1,0 0 0,58-5-1,-8 1 1,12 4-1,12 0 1,21 4 0,17 9 0,4-5-1,-9 0 0,-7 1 1,-1-5 0,-4 4-1,21 0 1,8 1 0,9-1-1,-1 0 1,-4 5-1,0-1 1,1 5-1,-9-1 1,0 5 0,-17 4 0,1-5-1,7 5 0,9-8 1,9-5 0,-10-3 0,-11-1-1,-13 4 1,-4 1-1,0 3 2,4-3-2,1-5 0,7-4 1,-8 0 0,0 5-1,5-1 1,3-4 0,5-8-1,3-4 1,5 3 0,-4 5-1,-5 5 2,22-5-1,20 0-2,33-5 2,62-15-1,8-13 1,1-13-1</inkml:trace>
    </iact:actionData>
  </iact:action>
  <iact:action type="add" startTime="26083">
    <iact:property name="dataType"/>
    <iact:actionData xml:id="d1">
      <inkml:trace xmlns:inkml="http://www.w3.org/2003/InkML" xml:id="stk1" contextRef="#ctx0" brushRef="#br0">12650 6641 0,'0'0'1,"0"0"3,0 0 6,0 0 0,0 0-1,0 0 1,87-21-1,8 13 1,62 3-1,38 1 1,32-4 0,17 8 1,17 0-3,0-8 1,-17 8 2,4 0-2,-16-9 1,-5 9 0,17 0-1,1-8 1,-10 0-1</inkml:trace>
    </iact:actionData>
  </iact:action>
  <iact:action type="add" startTime="31940">
    <iact:property name="dataType"/>
    <iact:actionData xml:id="d2">
      <inkml:trace xmlns:inkml="http://www.w3.org/2003/InkML" xml:id="stk2" contextRef="#ctx0" brushRef="#br0">4305 8649 0,'0'0'1,"0"0"3,0 0 4,0 0 2,50 0-1,-9 0 1,25-4 0,0-1 0,13-3-1,0 0 0,3-5 2,14 1 0,15 0-1,1-5-1,4 0 1,-17 5-1,-8 4 1,0 4 1,8-1-3,13-3 1,12-4 1,0-1-1,-4 1 2,5-1-2,7-7 3,9-5-4,-9 0 2,-20 4-2,-13 9 2,-4 4-1,9 4 1,7 4 0,1 0-1,0 0 0,-1 4 1,9-4 0,9 0 0,11-4-1,1 4 2,0 4-2,3 0 1,10-4-1,7 0 0,-12-4 1,-13 0-1,-3 4 1,-5 0 0,4-5-1,-7 1 1,-10 0-1,-3 0 3,4 4-4,8 4 1,0-4 0,-8 0 1,-8 4 1,-9 0-2,4 1 2,9-1-3,0-4 1,4-4 1,-9-1 0,-8 5-1,-12 0 1,-4 0 1,0 0-3,8 0 2,0 0 0,0 0-1,-4 0 1,-9 0-1,1 0 2,0 5-3,-1-1 2,9-4 0,21-4-1,16-9 1,12-8-1</inkml:trace>
    </iact:actionData>
  </iact:action>
  <iact:action type="add" startTime="34592">
    <iact:property name="dataType"/>
    <iact:actionData xml:id="d3">
      <inkml:trace xmlns:inkml="http://www.w3.org/2003/InkML" xml:id="stk3" contextRef="#ctx0" brushRef="#br0">4814 9783 0,'0'0'6,"0"0"3,0 0 0,0 0 1,0 0 0,0 0-1,99 17 0,9-9 2,28 0-1,26 5 1,16-1-1,8 5-1,16-1 2,18 5-2,3 4 2,-4 4-3,26 4 1,7 4 0,4-4 0,30-4 0,-17-12 1,25-13 2,12-8-3,33-17 0,9-4 0,7-8 0,9 0 0,21-4 1,37-5 2,33 1-5</inkml:trace>
    </iact:actionData>
  </iact:action>
  <iact:action type="add" startTime="38707">
    <iact:property name="dataType"/>
    <iact:actionData xml:id="d4">
      <inkml:trace xmlns:inkml="http://www.w3.org/2003/InkML" xml:id="stk4" contextRef="#ctx0" brushRef="#br0">18777 11489 0,'0'0'3,"0"0"-3,0 0 9,0 0 0,54 0 0,-25 0 1,8 0 0,5 0-1,3 0 1,5 0 0,8 0-1,8 4 1,17 0 0,4 0 0,8 0 0,4-4-1,5 9 0,20 3 1,16 5 0,34-1-1,33 9 1,12 0-1,38 0 2,-1 12-2,-20-12 1,25 4-1,-29 0 0,-21-4 2,4 0-2,-17-5 1,13-7-1,54-5 1</inkml:trace>
    </iact:actionData>
  </iact:action>
  <iact:action type="add" startTime="51797">
    <iact:property name="dataType"/>
    <iact:actionData xml:id="d5">
      <inkml:trace xmlns:inkml="http://www.w3.org/2003/InkML" xml:id="stk5" contextRef="#ctx0" brushRef="#br0">17528 13294 0,'0'0'2,"0"0"1,0 0 4,0 0 3,0 0 0,45-12-1,-16-5 1,5 1 0,3-1-1,-8 5 1,-4-1-1,-1 1 1,-3 3 0,-4 1-1,-5 4 1,0 0-1,1 0 1,-1 0 0,1-1-1,-1 1 1,1 0-1,-1 0 1,0 0-1,1 0 1,-1 0 0,5-1-1,-1 1 2,1 0-2,-1 0 0,1 0 1,4 0-1,-5 0 1,5-1 0,4 1 0,-1-4-1,1 0 0,4-5 2,0 1-2,4-5 1,5 1-1,3-1 1,-4 5-1,0-1 1,-3 1-1,-6 4 1,1-1 0,5 1-1,3 0 1,4 0 0,1-1-1,3 1 1,-4 0 0,1 4-1,-9-1 1,0 1 0,-8 0 1,0 0-3,-1 0 2,5 0-1,0 0 1,0-1-2,4 1 3,1 0-2,3 0 2,0 0-2,0 0 1,0-5-2,1 1 2,-1 4 0,4 0-1,1 0 1,-1 0-1,0-1 0,1 5 2,-5 0-2,0 0 1,5 0-1,-1 0 1,0 5-1,1-1 1,-1-4 0,-4 0-1,-4 0 0,1 0 1,-5 0 0,-5 0-1,1 0 1,0 0 0,12-4 0,29-17-1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540">
    <iact:property name="dataType"/>
    <iact:actionData xml:id="d0">
      <inkml:trace xmlns:inkml="http://www.w3.org/2003/InkML" xml:id="stk0" contextRef="#ctx0" brushRef="#br0">19741 4633 0,'0'0'2,"0"0"-2,0 0 9,0 0 1,0 0 0,0 0 0,0 0-1,0 0 1,0 0-1,0 0 1,0 0-1,0 0 1,0 0-1,0 0 1,0 0-1,0 0 1,13 41 0,-13-37-1,0 0 0,0-4 1,0 0-1,0 0 1,0 0 0,0 0-1,0 0 0,0 0 1,0 0 0,0 0-1,0 0 1,0 0 0,0 0-1,0 0 0,0 0 0,0 0 1,0 0-1,0 0 1,0 0-1,0 0 0,0 0 1,0 0 0,0 0-1,0 0 1,0 0-1,0 0 1,0 0 0,0 0-1,0 0 0,0 4 1,-4 1-1,-5 15 1,-15 30 0,-18 41-1,5 29 0,0 25 2,20 8-2,17 17 1,13 20 0,16 9-1,8 0 2,-4-25-2,-12-33 1,-9-34 0,-4-20-1,-4-25 0,-8-12 1,-16 0-1,-30 3 2,-29-7-2,-20-13 0,12-25 1</inkml:trace>
    </iact:actionData>
  </iact:action>
  <iact:action type="add" startTime="18317">
    <iact:property name="dataType"/>
    <iact:actionData xml:id="d1">
      <inkml:trace xmlns:inkml="http://www.w3.org/2003/InkML" xml:id="stk1" contextRef="#ctx0" brushRef="#br0">18964 5709 0,'0'0'9,"45"17"-1,42 7 2,103 18-1,88 12 1,7-17 4,-41-16-7,-70-13 3,-46-12-1</inkml:trace>
    </iact:actionData>
  </iact:action>
  <iact:action type="add" startTime="18534">
    <iact:property name="dataType"/>
    <iact:actionData xml:id="d2">
      <inkml:trace xmlns:inkml="http://www.w3.org/2003/InkML" xml:id="stk2" contextRef="#ctx0" brushRef="#br0">20590 5788 0,'0'0'9,"0"0"1,99 111-1,-4 18 1,4 12 0,-20-21 1,-25-33-2,-21-29 0,-8-17 1</inkml:trace>
    </iact:actionData>
  </iact:action>
  <iact:action type="add" startTime="18753">
    <iact:property name="dataType"/>
    <iact:actionData xml:id="d3">
      <inkml:trace xmlns:inkml="http://www.w3.org/2003/InkML" xml:id="stk3" contextRef="#ctx0" brushRef="#br0">20701 5092 0,'0'0'8,"0"0"1,91 71 1,21 11-1,16 14 1</inkml:trace>
    </iact:actionData>
  </iact:action>
  <iact:action type="add" startTime="21530">
    <iact:property name="dataType"/>
    <iact:actionData xml:id="d4">
      <inkml:trace xmlns:inkml="http://www.w3.org/2003/InkML" xml:id="stk4" contextRef="#ctx0" brushRef="#br0">18802 7253 0,'0'0'2,"0"0"0,0 0 9,75-16-3,28-9 1,59-12 1,40-1 0,30-7 2,-4 3-4,-17 1 1,0 0 1,-5 8 0,-15 8-1,-13 16 1,-9 9 0,5 9-1,-8 3 1,-9-4 0,-21-3-1,-28-5-1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40">
    <iact:property name="dataType"/>
    <iact:actionData xml:id="d0">
      <inkml:trace xmlns:inkml="http://www.w3.org/2003/InkML" xml:id="stk0" contextRef="#ctx0" brushRef="#br0">5592 6641 0,'0'0'1,"0"0"2,0 0 5,0 0 3,0 0-2,0 0 1,0 0-1,82-5 1,-19 5-1,23-4 1,10-4 0,-1-4-1,-8 3 2,0 1-2,12-4 1,13-9-1,3-8 0,-7 0 1,-17 4 1,-17 4-2,-16 9 0,0 8 1,0 0-1,8 0 0,9-5 1,3 1-1,1 0 2,-9-1-2,-12 5 1,-4 4 0,-8 0-2,-5 4 2,5 5 1,3-1-1,5 0-2,12 1 2,13-5 1,-1-4-3,1 0 1,-5 0 1,-7 0-1,-5 0 0,-4 4 1,4 4 1,12 0-1,9 1-2,8-5 3,8-4-2,-8-4 1,-8 0 0,-9 4-1,-7 4 1,3 0 0,9 4 0,12-4-1,4-4 1,-4 0-1,-4 0 1,-13 0-1,-12 0 1,-4 4 0,0 1 0,4-1-1,13 0 1,3 0-1,9-4 1,-4 0 0,-9-4-2,-3 0 3,-9 4-2,-4 0 0,0 0 3,4 4-3,12 0 0,13 0 0,8-4 1,-4 0-1,0 0 1,-4 0 0,8 0-1,25 0 1,13 0-1,20 4 1,4 9 0</inkml:trace>
    </iact:actionData>
  </iact:action>
  <iact:action type="add" startTime="14358">
    <iact:property name="dataType"/>
    <iact:actionData xml:id="d1">
      <inkml:trace xmlns:inkml="http://www.w3.org/2003/InkML" xml:id="stk1" contextRef="#ctx0" brushRef="#br0">13991 6388 0,'0'0'8,"0"0"2,0 0 0,0 0 0,0 0 0,0 0 0,49 0 0,-12 0-1,38 0 1,41-4 0,20 4 0,1 0 0,-1 4 0,1 0-1,-1 0 1,-3-4 0,-17 4 0,-17 1-1,4 3 1,22 0 0,15 0 0,17 1 0,-12-1 0,0 0 0,8 1-1,0-5 1,-4-4 0,-21 4 0,-12 0 0,0 4 0,16 5 0,9-1-1,-8 1 2,-13-1-2,-1 5 0,22 3 1,4-3 0,0-9-1,-9-4 0,-3 4 0,20 1 0,8-1 1,17 0 0,12 5-1,1-9 0,-1 0 2,29 0-2,5-8 1,-5 0 0,50-4 0,4-9-1,-25-4 2</inkml:trace>
    </iact:actionData>
  </iact:action>
  <iact:action type="add" startTime="17328">
    <iact:property name="dataType"/>
    <iact:actionData xml:id="d2">
      <inkml:trace xmlns:inkml="http://www.w3.org/2003/InkML" xml:id="stk2" contextRef="#ctx0" brushRef="#br0">5786 7676 0,'0'0'4,"0"0"6,0 0-1,0 0 1,66-4-1,-4-1 1,29 1 0,34-4-1,28-4 2,16-5-2,5 0 0,4 5 2,0 4-2,12-1 1,17 5-1,4-4 1,8 4 0,13-4-1,12-1 1,21 1 0,25 4-1</inkml:trace>
    </iact:actionData>
  </iact:action>
  <iact:action type="add" startTime="24431">
    <iact:property name="dataType"/>
    <iact:actionData xml:id="d3">
      <inkml:trace xmlns:inkml="http://www.w3.org/2003/InkML" xml:id="stk3" contextRef="#ctx0" brushRef="#br0">14864 4641 0,'0'0'2,"0"0"-2,0 0 9,0 0 1,0 0 0,0 0-1,0 0 1,0 0 0,0 0-1,0 0 1,0 0-1,0-42 1,4 42-1,0-4 1,4 4-1,0-4 1,5 4-1,-1 0 1,5 0-1,3 0 2,5 0-2,4 0-1,0 0 2,4 0 0,4 0-1,5-4 1,-1 0-1,1 0 2,3 0-3,5-1 2,8 1 1,4 0-1,4 4-1,4 0 0,-8 0 1,5 0 0,-5 0-1,-4 0 0,-9-4 1,-7 0 1,-5 0-2,-4 0 0,0-1 2,4-3-2,0 0 1,1 4 0,-1 0 1,0-1-3,-4 1 1,-4 4 0,0 0 0,4 0 1,0 4 0,5 1 0,-1-1-2,0 0 2,0 0-2,-4 0 4,-4 0-2,0 0-1,-4-4 2,0 0-3,4 0 1,8-4 1,5 0-2,3 0 2,1 4-1,-1 0 2,1 0-3,-5 0 2,0 4 0,1 0 0,7 0-1,30 5 1</inkml:trace>
    </iact:actionData>
  </iact:action>
  <iact:action type="add" startTime="28998">
    <iact:property name="dataType"/>
    <iact:actionData xml:id="d4">
      <inkml:trace xmlns:inkml="http://www.w3.org/2003/InkML" xml:id="stk4" contextRef="#ctx0" brushRef="#br0">17867 3270 0,'0'0'1,"0"0"3,0 0 4,0 0 1,0 0 1,0 0-1,0 0 1,0 0-1,0 0 1,42 25 0,-34-8-1,-4 24 1,0 17-1,0 8 2,5 9-2,3-1 0,5-7 1,-1-9 1,-3-9-1,-9-7-1,-4-1 0,-4 1 1,-5-1-1,1 0 0,0-16 2,4 0-2,-5-8 0,9-9 1,-8 0 0,4 0 0,-4-8-1,8 0 0,0 0 1,0 0-1,-50-41 2,29 24-2,5-7 1,-1 7-1,1 1 1,3 7-1,1-7 1,3 7 0,1 1-1,4 0 1,0 8-1,0-8 0,4 8 1,0 0 0,0 0 0,0 0-1,37 66 1,-12-17 0,0 1-1,0 0 1,-1 0 0,-3-17-1,-4 0 1,-5-17 0,0 1-1,-3-9 1,-1 0-1,9-16 1,28-50-1,63-124 1,69-174-2</inkml:trace>
    </iact:actionData>
  </iact:action>
  <iact:action type="add" startTime="31494">
    <iact:property name="dataType"/>
    <iact:actionData xml:id="d5">
      <inkml:trace xmlns:inkml="http://www.w3.org/2003/InkML" xml:id="stk5" contextRef="#ctx0" brushRef="#br0">17594 4964 0,'0'0'5,"0"0"5,0 0-1,0 0 0,95 0 1,29-4-1,54-5 1,21-7 0,-13-9 0,-25 0-1,-36 0 1,-47 9 0,-36 7 0,-26 5-1,-16 0 0,0 4 0,0 0 2,-132-29-1,28 8-1,-12 5 1,13 8 0,0 3-1,24 5 2,21 0-3,17 0 2,12 0-1,12 0 0,13 0 1,4 0-1,0 0 1,0 0 0,87 5-1,-17 3 1,5 0 0,3 0-1,-11-3 0,-22-1 1,-16-4 0,-21 0-1,-8 0 0,0 0 0,0 0 1,-124-13 0,21 13 0,3 0-1,26 0 1,33 0-1,20-4 1,21 4-1,0 0 0</inkml:trace>
    </iact:actionData>
  </iact:action>
  <iact:action type="add" startTime="33270">
    <iact:property name="dataType"/>
    <iact:actionData xml:id="d6">
      <inkml:trace xmlns:inkml="http://www.w3.org/2003/InkML" xml:id="stk6" contextRef="#ctx0" brushRef="#br0">17714 4873 0,'0'0'8,"0"0"2,0 0-2,0 0 1,0 0 1,0 0-1,0 0 1,0 0 0,0 0 0,0 0-1,0 0 1,17 41-1,-5-37 1,5 0 0,3 1 0,9-5-1,13 0 0,7-5 1,9 1 0,-4 0-1,4 4 0,4 0 2,4 4-1,5-4-1,3 0 1,-12-4-1,8-4 0,9 0 1,-17-1 0,0 5-1,-4 4 1,4 4-1,-8 0 1,12 1 0,0-1-1,9 0 1,3-4-1,1-4 2,4 0-2,-5-1 2,-3 5-3,-5 0 2,5 5-1,3-1 2,5-4-2,12 0 0,4 0 1,17 0-1,13 4 1,32-12 0,38-17 0,45-25-2</inkml:trace>
    </iact:actionData>
  </iact:action>
  <iact:action type="add" startTime="36208">
    <iact:property name="dataType"/>
    <iact:actionData xml:id="d7">
      <inkml:trace xmlns:inkml="http://www.w3.org/2003/InkML" xml:id="stk7" contextRef="#ctx0" brushRef="#br0">17023 3146 0,'0'0'6,"0"0"3,0 0 1,0 0 0,0 0 0,0 0-1,0 0 0,0 0 1,0 0 0,0 0-1,0 0 1,0 0-1,0 0 1,0 0 0,42-33 0,-38 33-1,0 0 1,0 0-1,0 0 1,0 0 0,0 0-1,1 0 1,-1 0-1,0 0 1,0 0-1,0 0 1,4 0-1,-8 8 1,5-8 0,3 9-1,0-1 0,4 0 1,1 9 0,-1 8-1,1 8 1,-1-8-1,-4 8 1,1-8 0,-5-1 0,0-7-1,-4 8 1,0-9-1,0 9 0,0-8 1,0 8-1,-4-1 1,0 1 0,0 0-1,4-8 1,0 8 0,0-9 0,0 1 0,4 7-2,0-7 2,0 8-1,4 0 0,1 8 2,-1-8-2,0 8 0,0 8 1,1-8 0,-5 0-1,0 1 1,-4-1-1,-4 0 1,0 0-1,-5 0 1,1 8 0,-8-7 0,3 7-1,1-8 1,-1-8-1,5 0 0,0 0 1,8-9-1,-9 9 2,9-8-2,0 7 0,0 1 1,0 0 0,0 4-1,0 0 1,0 8-1,0 1 2,0-1-2,0 4 1,-4-3-2,0-1 2,0-4 0,0 0-1,0-4 1,-5-4 0,5 0-1,0 0 1,0-5-1,0 1 1,0-4-1,0-1 1,0-3 0,-1-1-1,5 0 1,-8 1 0,4-1 0,4 1-1,0-1 1,0 0-1,0 1 1,0-1-1,0 1 1,-4-1 0,0 5 0,0 3-1</inkml:trace>
    </iact:actionData>
  </iact:action>
  <iact:action type="add" startTime="50721">
    <iact:property name="dataType"/>
    <iact:actionData xml:id="d8">
      <inkml:trace xmlns:inkml="http://www.w3.org/2003/InkML" xml:id="stk8" contextRef="#ctx0" brushRef="#br0">17904 3171 0,'0'0'2,"0"0"1,0 0 6,0 0-1,0 0 2,0 0 0,0 0-1,0 0 1,54 25 0,-25 8-1,-8 17 1,-9 32 0,-3 18-1,-18 24 1,-3 17 1,-9 0-3,-8-17 1,4-17 3,5-40-4,3-18 2,9-7-1,-4-17 1,3-9-1,5 1 1,0-1 0,-4-7-1,-1-9 1,1 0 0,-4-17-1,-5-16 1,-4-17-1,-3 1 1,-1-1-1,4 17 0,-4 0 1,13 16 1,4 9-2,4-1 1,4 9-2,0 0 2,0 0-1,49 100 1,-7-26 0,15 9-1,-3-17 1,-8-20-1,-13-13 1,-8-12-1,-9-9 1,1-12 0,12-16 0,37-46-1,25-71 1,25-57-2</inkml:trace>
    </iact:actionData>
  </iact:action>
  <iact:action type="add" startTime="51717">
    <iact:property name="dataType"/>
    <iact:actionData xml:id="d9">
      <inkml:trace xmlns:inkml="http://www.w3.org/2003/InkML" xml:id="stk9" contextRef="#ctx0" brushRef="#br0">17623 4947 0,'0'0'7,"0"0"3,0 0-1,0 0 1,0 0-2,0 0 2,62 0 0,-12 0 0,16-4-1,21-8 1,4-1-1,-4 1 0,-9 4 3,-11 3 0,-5 1-4,8 0 1,9 0 1,16-4 0,12-1-1,-11 5 1,-10 4 0,-7 4-1,4 1 0,0-5 0,8-5 2,12-7-2,-4 0 1,-4-1 0,-12 9 0,-8 4-2,3 0 2,17 0-1,17-4 1,8 0 0,8 0-1,9-1 0,16-3 1,21-8 0,20-13 1</inkml:trace>
    </iact:actionData>
  </iact:action>
  <iact:action type="add" startTime="71945">
    <iact:property name="dataType"/>
    <iact:actionData xml:id="d10">
      <inkml:trace xmlns:inkml="http://www.w3.org/2003/InkML" xml:id="stk10" contextRef="#ctx0" brushRef="#br0">22691 5407 0,'0'0'2,"0"0"1,0 0 5,0 0 2,0 0 0,0 0-1,0 0 1,0 0-1,0 0 1,0 0 0,0 0 0,0 0-1,0 0 2,0 0-3,0 0 2,0 54-1,0-9 1,5 46-1,-1 58 0,4 33 4,-4 42-5,0 4 2,0-9 0,-4 17-2,4-4 3,1-13-2,7-3 0,5-5 1,-1-16-1,-3-17 3,-1 0-5,0-17 3,1 1 0,-5-5-1,-4-4 0,-4-4 1,8 13-1</inkml:trace>
    </iact:actionData>
  </iact:action>
  <iact:action type="add" startTime="96349">
    <iact:property name="dataType"/>
    <iact:actionData xml:id="d11">
      <inkml:trace xmlns:inkml="http://www.w3.org/2003/InkML" xml:id="stk11" contextRef="#ctx0" brushRef="#br0">3966 11849 0,'0'0'2,"0"0"0,0 0 8,0 0-1,0 0 0,0 0 1,0 0 0,0 0-1,0 0 0,0 0 1,0 0 0,0 0-1,0 0 1,0 0-1,0 0 1,41-4-1,-16 0 1,0 0-1,16 0 1,1-1 0,-1 1 0,0 0-1,-8 0 0,9 4 1,-9 0-1,8 0 1,1 0 1,-5 0-2,-8 0 1,-4 0-1,8 0 1,-8 0-1,3 0 1,-3 0-1,4-4 1,4 0-1,0 0 1,5 4-1,-1 0 1,4 0 0,-3 0-1,3 0 1,0 0-1,1 0 1,-1 0 0,0-5-1,-3 5 1,-1 0 0,-4 0-1,0 0 0,-4 0 1,-4 0-1,0 0 1,-5 0-1,1 0 1,8 0 0,-12 0-1,7 0 1,5 0 0,-8 0-1,8 0 0,0 5 2,4-1-2,0-4 1,0 0-1,0 4 1,9 0 0,20 0 0,25-4-2</inkml:trace>
    </iact:actionData>
  </iact:action>
  <iact:action type="add" startTime="99828">
    <iact:property name="dataType"/>
    <iact:actionData xml:id="d12">
      <inkml:trace xmlns:inkml="http://www.w3.org/2003/InkML" xml:id="stk12" contextRef="#ctx0" brushRef="#br0">6854 11820 0,'0'0'2,"0"0"-2,0 0 10,0 0-1,0 0 1,0 0-1,0 0 1,0 0-1,0 0 1,0 0 0,0 0-1,0 0 1,0 0-1,53-29 1,-36 25 0,8 0-1,0 0 0,4 0 2,8 4-3,8 0 3,13 0-2,4 4 1,9 0 0,7-4 0,-3 0 0,3 0 0,5 0 0,4 0-1,-4 4 1,-9 0-1,-3 0 1,-14 0 0,-7 1-1,-9-1 2,1-4-3,-1 0 1</inkml:trace>
    </iact:actionData>
  </iact:action>
  <iact:action type="add" startTime="105569">
    <iact:property name="dataType"/>
    <iact:actionData xml:id="d13">
      <inkml:trace xmlns:inkml="http://www.w3.org/2003/InkML" xml:id="stk13" contextRef="#ctx0" brushRef="#br0">12456 11476 0,'0'0'2,"0"0"1,0 0 6,0 0 0,0 0 1,0 0-1,0 0 1,0 0 0,53 9-1,-15-1 1,20 4 0,16 5-1,34 4 1,28 8 0,1-9 1,-5 1-1,5 0-1,-1 4 1,5 4 1,-5-5-4,-3-3 4,-1-4-2,-4-1 1,-4-3 0,1-1-1,-1-8 2,4 0-3,13 1 1,16-1 1,4-4-1,5-4 1,12-1 0,8-3 1,17 0-3,28-5 2,5-7-1,58-18 1,29-15-1,32-38 1,9-21 0,-33-12-1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868">
    <iact:property name="dataType"/>
    <iact:actionData xml:id="d0">
      <inkml:trace xmlns:inkml="http://www.w3.org/2003/InkML" xml:id="stk0" contextRef="#ctx0" brushRef="#br0">5542 6897 0,'0'0'3,"0"0"-3,0 0 9,0 0-1,0 0 2,0 0 0,0 0-1,79 50 1,-13-38 0,21-7-1,8-10 0,-8 1 1,-13-4 2,-8 4-4,-8 4 2,9-4-1,15 0 0,22-5 1,7-3-1,-3-1 1,-9 1 0,-12 4-1,13-1 0,20 1 0,16-4 1,13-5 0,0 1-1,4 3 1,13-3-1,3-1 0,13 5 1,17 3 0,-9 5-1,5 4 1</inkml:trace>
    </iact:actionData>
  </iact:action>
  <iact:action type="add" startTime="51788">
    <iact:property name="dataType"/>
    <iact:actionData xml:id="d1">
      <inkml:trace xmlns:inkml="http://www.w3.org/2003/InkML" xml:id="stk1" contextRef="#ctx0" brushRef="#br0">10614 7361 0,'0'0'7,"46"-17"2,37-12 1,57-16-1,51-13 1,20 0 4,16 8-7,46-4 3,-12 5-1,0 7 1,12 1-1,-29 12 2,21 4-2,4 13 0,-17 8 0</inkml:trace>
    </iact:actionData>
  </iact:action>
  <iact:action type="add" startTime="52404">
    <iact:property name="dataType"/>
    <iact:actionData xml:id="d2">
      <inkml:trace xmlns:inkml="http://www.w3.org/2003/InkML" xml:id="stk2" contextRef="#ctx0" brushRef="#br0">14338 6790 0,'0'0'7,"0"0"3,0 0-1,50-4 0,16-5 1,33-3 0,38-5-1,37 1 1,24 3-1,42 5 2,4-4-2,25 3 0,46-3 2,7-17-3</inkml:trace>
    </iact:actionData>
  </iact:action>
  <iact:action type="add" startTime="67497">
    <iact:property name="dataType"/>
    <iact:actionData xml:id="d3">
      <inkml:trace xmlns:inkml="http://www.w3.org/2003/InkML" xml:id="stk3" contextRef="#ctx0" brushRef="#br0">18467 8110 0,'0'0'2,"0"0"-1,0 0 11,0 0-5,0 0 2,0 0 2,54-20-2,4 11 1,25-3-1,12-9 1,0 1 0,-4-1 0,4-4 1,13 4-2,16 1 0,8-1 4,-4 4-4,-3 5 0,-1 4 0,-4-1 1,4 1-1,-4 4 0,-13 4 3,1 4-5,4 0 4,8 0-3,4 1 2,0-1-1,-8 0 1,-21 0 1,-17 0-2,-7 0-1,-13 0 3,-9 1-3,-7-1 2,-1 0-1,-4 0 2,5 0-3</inkml:trace>
    </iact:actionData>
  </iact:action>
  <iact:action type="add" startTime="68542">
    <iact:property name="dataType"/>
    <iact:actionData xml:id="d4">
      <inkml:trace xmlns:inkml="http://www.w3.org/2003/InkML" xml:id="stk4" contextRef="#ctx0" brushRef="#br0">14884 7999 0,'0'0'9,"0"0"-1,0 0 1,0 0 0,0 0 1,0 0 0,50-5-1,4 1 1,20 0-1,13 0 2,0-4-2,-13-1 1,-7 5 0,3 4 0,17 0-1,29 4 1,8 1 0,4-5-1,-16 0 1,-13 0-1,4 0 1,13 0-1,13 0 1,-1 0 0,-4-5-2,-4 5 2,4 0 0,4 0 0,5 0-1,-9 0 1,-17-4-1,-11 0 1,-5 4 0,0 0 0,8 0-1,0 0 1,-8 0-1,-8 0 1,-21-4 0,-8 0 0,-13 0-1,-12 4 1,-4-4-1,0 4 0,0-4 0</inkml:trace>
    </iact:actionData>
  </iact:action>
  <iact:action type="add" startTime="73252">
    <iact:property name="dataType"/>
    <iact:actionData xml:id="d5">
      <inkml:trace xmlns:inkml="http://www.w3.org/2003/InkML" xml:id="stk5" contextRef="#ctx0" brushRef="#br0">9675 8955 0,'0'0'2,"0"0"-2,0 0 10,0 0 0,0 0-1,0 0 0,0 0 1,0 0 0,0 0-1,0 0 1,46-21-1,-34 21 1,1 0-1,-1 0 1,0 0 0,-3 0 0,-1 0-1,0 0 0,1 0 1,-1 0-1,0 0 1,-4 0 0,0 0-1,1 0 1,-1 0-1,0 0 1,0 0 0,0 0-1,0 0 1,0 0-1,0 0 1,1 0 0,3 0-1,-8 0 1,4 0-1,0 0 1,0 0-1,0 0 1,1 0-1,-1 4 1,4 5 0,13 3-1,12 9 1,21 4-1,3 4 1,14 0 0,3 0 3,-3 0-5,-1 0 2,-4-5-1,0 1 1,5 0 0,3-4-1,5-5 1,-1-3-1,1-5 0,-13 0 2,-8 1-2,-8-5 2,-5 0-2,-7 0 2,-5 0-4,0 0 3,-4 1-1,20-5 0,46-9 1</inkml:trace>
    </iact:actionData>
  </iact:action>
  <iact:action type="add" startTime="74549">
    <iact:property name="dataType"/>
    <iact:actionData xml:id="d6">
      <inkml:trace xmlns:inkml="http://www.w3.org/2003/InkML" xml:id="stk6" contextRef="#ctx0" brushRef="#br0">12079 9386 0,'0'0'7,"0"0"2,0 0 0,0 0 1,0 0 0,37-5-1,17 1 0,21-4 1,20-4 0,-4 3-1,-8 1 1,8 0 0,8 0 0,33-5-1,30 5 0,32-5 1,9 1 0,4 0 0,-5-1 0,-3 1-1,-9-1 0,-8 1 0,42-5 2,61-12-2</inkml:trace>
    </iact:actionData>
  </iact:action>
  <iact:action type="add" startTime="87297">
    <iact:property name="dataType"/>
    <iact:actionData xml:id="d7">
      <inkml:trace xmlns:inkml="http://www.w3.org/2003/InkML" xml:id="stk7" contextRef="#ctx0" brushRef="#br0">19990 10880 0,'0'0'1,"0"0"1,0 0 7,0 0 1,0 0-1,0 0 2,62 4-2,0-4 0,33 0 1,42 5 0,36-1 0,42 0 1,38 0-1,20-12-1,16 4 0,5-9 1,-8-8 0,7-8 0,14-20-1,-1-17 0</inkml:trace>
    </iact:actionData>
  </iact:action>
  <iact:action type="add" startTime="97722">
    <iact:property name="dataType"/>
    <iact:actionData xml:id="d8">
      <inkml:trace xmlns:inkml="http://www.w3.org/2003/InkML" xml:id="stk8" contextRef="#ctx0" brushRef="#br0">13101 13220 0,'0'0'2,"0"0"-1,0 0 10,0 0-3,0 0 2,0 0-1,50-9 1,-26 5-1,14-4 0,16 0 1,12 3 0,8 5 0,17 5-1,0-1 1,-4 0 1,0 0-2,0 0 1,4-4 0,12 0 1,9 4-2,-4 0 0,-9-4 0,-12 0 1,-4-4-1,8 0 1,12 0 0,0 4-1,1 0 0,-1 0 1,-3-4 0,-1 0 0,8-5 0,18 1 0,-5 4-2,-13 0 0,-8 0 3,1 0-2,7-5 1,17 1-1,5 4 2,3 4-4,0-4 5,13 0-2,4-1-1,25-3 2,20 0-4,30-9 4,28-24-3,30-25 1</inkml:trace>
    </iact:actionData>
  </iact:action>
  <iact:action type="add" startTime="100683">
    <iact:property name="dataType"/>
    <iact:actionData xml:id="d9">
      <inkml:trace xmlns:inkml="http://www.w3.org/2003/InkML" xml:id="stk9" contextRef="#ctx0" brushRef="#br0">20060 13522 0,'0'0'6,"0"0"4,0 0 0,0 0 0,0 0-1,0 0 0,70-9 2,-16 9-2,21 0 1,20 0-1,12-8 1,5-4 0,4-5 2,-17 9-3,9 8 0,3 4 1,9-4 0,5-4-1,-14 0 0,-7 0 1,3 8-1,5 0 1,12-8 0,25-17 0,29-20-1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552">
    <iact:property name="dataType"/>
    <iact:actionData xml:id="d0">
      <inkml:trace xmlns:inkml="http://www.w3.org/2003/InkML" xml:id="stk0" contextRef="#ctx0" brushRef="#br0">18595 6467 0,'0'0'3,"0"0"-3,0 0 9,0 0 1,0 0-2,0 0 3,0 0-2,46-17 1,-1 5-1,22-5 1,15 1-1,14-1 1,11-4 0,13 1 0,17 3-1,-5 5 1,-4 3 0,-12 5-2,0 0 2,-8-4 0,-9 0-1,0-1 1,-16 5-1,-5 4 1,5 4 0</inkml:trace>
    </iact:actionData>
  </iact:action>
  <iact:action type="add" startTime="80569">
    <iact:property name="dataType"/>
    <iact:actionData xml:id="d1">
      <inkml:trace xmlns:inkml="http://www.w3.org/2003/InkML" xml:id="stk1" contextRef="#ctx0" brushRef="#br0">21458 6082 0,'0'0'2,"0"0"-1,0 0 9,0 0-1,0 0 1,0 0-1,0 0 1,0 0-1,54 8 2,-29-8-2,4 0 1,4 0 0,4-4-1,5 0 0,3 4 1,9-4 0,16 4 0,17 0 0,13 0 0,-1 0-1,0-5 2,0-3-2,9 0 0,0 4 1,-1 4-1,-8 0 1,-12 4-1,-16 0 2,-18 0-2,-11 0 0,-9 0 1,-4-4-1,-13 0 0,9-4 2</inkml:trace>
    </iact:actionData>
  </iact:action>
  <iact:action type="add" startTime="82219">
    <iact:property name="dataType"/>
    <iact:actionData xml:id="d2">
      <inkml:trace xmlns:inkml="http://www.w3.org/2003/InkML" xml:id="stk2" contextRef="#ctx0" brushRef="#br0">13953 7609 0,'0'0'8,"0"0"0,50-4 1,37-8 1,78-13 0,88-12 0,49-9 1,37 5-1,29 4-1,25-5 1,21 17 1,0 0-3,20 13 2,-28 8-2,7 0 2,22 8-1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3:34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94">
    <iact:property name="dataType"/>
    <iact:actionData xml:id="d0">
      <inkml:trace xmlns:inkml="http://www.w3.org/2003/InkML" xml:id="stk0" contextRef="#ctx0" brushRef="#br0">5534 5510 0,'0'0'1,"0"0"2,0 0 6,0 0 1,0 0 0,0 0 0,0 0-1,0 0 0,0 0 1,0 0 0,70 21-1,-20-21 1,12 0-1,8-4 0,1 0 1,-9 0 0,-5-1 0,-7 1 0,-8 4 1,3 0-2,5 4 1,8 1 0,16-1-1,13 0 1,8 0-1,-4-4 3,-4 0-4,-17 4 1,9 4 0,4 5 0,16-1 2,9-3-2,-1-5 4,1-4-6,-13 0 3,-4 4-1,4 0 1,13 0-1,12-8-1,16-8 5,-8 3-6,5 1 3,12 4-1,20-4 0,30-9 1,36-8 0,1-4 1,-13-4-3</inkml:trace>
    </iact:actionData>
  </iact:action>
  <iact:action type="add" startTime="10422">
    <iact:property name="dataType"/>
    <iact:actionData xml:id="d1">
      <inkml:trace xmlns:inkml="http://www.w3.org/2003/InkML" xml:id="stk1" contextRef="#ctx0" brushRef="#br0">6465 6786 0,'0'0'2,"0"0"1,0 0 6,0 0 0,0 0 0,0 0 1,70 8 0,-16-4-1,12 0 0,-4-4 1,17 0 0,24-4 0,13 0 0,12 0 1,13 0-2,-9-1 1,5 1-1,4 4 2,-1 0-3,1 0 1,0-4 1,7 0 0,1 4-1,0-4 1,9 0 1,-9 0-4,8 4 4,8 0-2,17 4 0,21 0 1,8-4 0,21 0 0,37 0-1,45 0-1</inkml:trace>
    </iact:actionData>
  </iact:action>
  <iact:action type="add" startTime="27445">
    <iact:property name="dataType"/>
    <iact:actionData xml:id="d2">
      <inkml:trace xmlns:inkml="http://www.w3.org/2003/InkML" xml:id="stk2" contextRef="#ctx0" brushRef="#br0">15604 7092 0,'0'0'3,"0"0"-2,0 0 6,0 0 2,0 0 1,0 0 0,79-17 0,12-3-1,49-13 1,42-13 1,21-8 1,12-4-4,-4 4 2,-20 13 0,-13 8-2,-5 0 4,-7 8-4,8 0 1,12 0 0,4 9 1,21 11-1,17 1 1,7 8 0,47 13-1,-9 0 0,-33 3 1</inkml:trace>
    </iact:actionData>
  </iact:action>
  <iact:action type="add" startTime="41072">
    <iact:property name="dataType"/>
    <iact:actionData xml:id="d3">
      <inkml:trace xmlns:inkml="http://www.w3.org/2003/InkML" xml:id="stk3" contextRef="#ctx0" brushRef="#br0">21343 8235 0,'0'0'2,"0"0"1,0 0 7,0 0-1,0 0 0,0 0 1,0 0 0,74 0 0,-20 0-1,8-5 0,8 1 1,1 0-1,-1 4 1,4 0 0,9 0-1,8 4 1,0 0-1,-4 1 1,-12-5-1,-18 4 0,-11-4 1,-13 0 0,-8 4-1,-4-4 0,-9 0 0,0 0 2,-3 0-2,-1 0 0,-4 0 0,0 0 2,0 0-3,-4 0 2,0 0-1,0 0 1,0 0-1,-99-8 1,20-1 0,-3 5-2,7 4 3,9 0-1,8 0-1,8 0 0,5-4 2,8 4-3,8 0 2,4 0 0,8 0-1,5 0 1,0 0-1,3 0 1,1 0-1,4 0 1,4-4-1,-8 4 1,3 0-1,5 0 1,0 0 0,0 0-1,0 0 1,0 0 0,0 0-1,87 12 1,-33-3-1,12-1 1,1 0-1,-1-4 1,-8 0-1,-13 1 0,-8-1 0,-12 0 2,-4 0-1,-9 0-1,-3-4 0,-5 0 1,-4 0-1,0 0 1,0 0 0,0 0-1,0 0 1,-124-16 0,45 3-1,-8 1 1,-8-1-1,4 1 1,8-1-1,17 5 1,12 4-1,13 0 1,8 0-1,8 0 1,4 0 0,9-1-1,4 5 1,3 0-1,5 0 1,0 0 0,0 0-1,145 0 1</inkml:trace>
    </iact:actionData>
  </iact:action>
  <iact:action type="add" startTime="42796">
    <iact:property name="dataType"/>
    <iact:actionData xml:id="d4">
      <inkml:trace xmlns:inkml="http://www.w3.org/2003/InkML" xml:id="stk4" contextRef="#ctx0" brushRef="#br0">19572 8342 0,'0'0'7,"0"0"2,0 0 1,0 0-1,54 0 1,-1 0 0,38 0-1,34-4 1,23 0 1,-7 0 0,-21 4-3,-16 0 2,-13 0-1,-17 0 1,-12-4 0</inkml:trace>
    </iact:actionData>
  </iact:action>
  <iact:action type="add" startTime="76084">
    <iact:property name="dataType"/>
    <iact:actionData xml:id="d5">
      <inkml:trace xmlns:inkml="http://www.w3.org/2003/InkML" xml:id="stk5" contextRef="#ctx0" brushRef="#br0">6477 6690 0,'0'0'3,"0"0"-2,0 0 10,25-62-4,29-16 3,37-38 0,12-21-1,-12 13 0,-4 16 1,12 0-1,17 1 1,12 7 0,-16 26 0,-17 20-1,-20 25 1,-1 8-2,5 9 2,8 0 0,8-1-1,0 5 1,-12 8 0,-9 4-2,5 13 2,4 3 0,4 9-1,-1 9 1,1 3-1,-8 9 1,-9 3-1,-12 10 0,-16 3 1,-30 8 0,-24 9 0,-38 16 0,-29 5-2,-16-9 3,-8-24-1,-17-22 2,-9-16-3,10-20 0,11-21 1,13-21 0,8-21-1,4-33 1</inkml:trace>
    </iact:actionData>
  </iact:action>
  <iact:action type="add" startTime="82254">
    <iact:property name="dataType"/>
    <iact:actionData xml:id="d6">
      <inkml:trace xmlns:inkml="http://www.w3.org/2003/InkML" xml:id="stk6" contextRef="#ctx0" brushRef="#br0">18111 4467 0,'0'0'1,"0"0"4,0 0 5,0 0-1,38 79 1,-9-1 0,-5 22-1,-3 7 0,-4-20 2,-5-21-2,-4-16 2,1-17-3,-5-4 2</inkml:trace>
    </iact:actionData>
  </iact:action>
  <iact:action type="add" startTime="82492">
    <iact:property name="dataType"/>
    <iact:actionData xml:id="d7">
      <inkml:trace xmlns:inkml="http://www.w3.org/2003/InkML" xml:id="stk7" contextRef="#ctx0" brushRef="#br0">18178 3784 0,'0'0'7,"0"0"2,0 0 0,66 16 1,50 9-1,82 8 1</inkml:trace>
    </iact:actionData>
  </iact:action>
  <iact:action type="add" startTime="82651">
    <iact:property name="dataType"/>
    <iact:actionData xml:id="d8">
      <inkml:trace xmlns:inkml="http://www.w3.org/2003/InkML" xml:id="stk8" contextRef="#ctx0" brushRef="#br0">19046 4678 0,'0'0'8,"0"0"2,0 0 0,0 0 0,0 0-1,0 0 1,-37 0-1,25-21 0,8-24 1,12-50-1,8-34 0,-3 22 1,-5 32 0,-4 34 0,0 24 0,-4 9-2,0 8 2,0 0-1,0 0 0,13 124 1,-9-58 1,4 1-2,0-22 1,-3-3-2,-1-14 1,0-7 2,4-4-2,0-5 1,1-8-2,3-4 2,-12 0 0,83-58-1,0-24 1,4-5-1,-17 4 1,-29 33 0,-16 25-1,-8 9 0,-9 7 1,0 18 1,9 24-2,12 50 0,20 62 1,13 41-1,0-4 1,-8-41-2,-8-46 3,-5-37-3,-4-29 3,5-29-2,24-33-1,29-58 3,17-62-2</inkml:trace>
    </iact:actionData>
  </iact:action>
  <iact:action type="add" startTime="83250">
    <iact:property name="dataType"/>
    <iact:actionData xml:id="d9">
      <inkml:trace xmlns:inkml="http://www.w3.org/2003/InkML" xml:id="stk9" contextRef="#ctx0" brushRef="#br0">19377 4264 0,'0'0'8,"0"0"2,79 0 0,45 8-1,75 1 1,45-1 0</inkml:trace>
    </iact:actionData>
  </iact:action>
  <iact:action type="add" startTime="83489">
    <iact:property name="dataType"/>
    <iact:actionData xml:id="d10">
      <inkml:trace xmlns:inkml="http://www.w3.org/2003/InkML" xml:id="stk10" contextRef="#ctx0" brushRef="#br0">21930 4355 0,'0'0'6,"0"0"4,0 0-1,0 0 0,0 0 1,-8-74 0,-21 7-1,-29-7 1,-29 16 0,-4 25-1,-4 41 2,-25 50-2,0 50 0,16 32 1,51-36 0,40-34 0,17-24-1,13-17 0,8-13 1,12-11 0,25-22-1,50-33 1,20-24-1,-8-9 1,-37 21 0,-37 29-1,-25 16 1,-9 9-1,-3 16 1,3 17-1,17 33 2,13 25-3,16 8 2,16-12 1,5-38-2,4-33 0</inkml:trace>
    </iact:actionData>
  </iact:action>
  <iact:action type="add" startTime="83955">
    <iact:property name="dataType"/>
    <iact:actionData xml:id="d11">
      <inkml:trace xmlns:inkml="http://www.w3.org/2003/InkML" xml:id="stk11" contextRef="#ctx0" brushRef="#br0">22998 4098 0,'0'0'9</inkml:trace>
    </iact:actionData>
  </iact:action>
  <iact:action type="add" startTime="84099">
    <iact:property name="dataType"/>
    <iact:actionData xml:id="d12">
      <inkml:trace xmlns:inkml="http://www.w3.org/2003/InkML" xml:id="stk12" contextRef="#ctx0" brushRef="#br0">23366 5055 0,'0'0'14,"0"0"-11,-37 45 7</inkml:trace>
    </iact:actionData>
  </iact:action>
  <iact:action type="add" startTime="84742">
    <iact:property name="dataType"/>
    <iact:actionData xml:id="d13">
      <inkml:trace xmlns:inkml="http://www.w3.org/2003/InkML" xml:id="stk13" contextRef="#ctx0" brushRef="#br0">23511 5084 0,'0'0'6,"0"0"4,0 0-1,0 0 1,0 0-1,-9 62 1,-24 25 0,-58 58-1,-49 37 1,-22-4 2,34-37-3</inkml:trace>
    </iact:actionData>
  </iact:action>
  <iact:action type="add" startTime="86571">
    <iact:property name="dataType"/>
    <iact:actionData xml:id="d14">
      <inkml:trace xmlns:inkml="http://www.w3.org/2003/InkML" xml:id="stk14" contextRef="#ctx0" brushRef="#br0">23341 10425 0,'0'0'5,"0"0"5,-79 128-1,26 58 0,11 79 2,42 25-1</inkml:trace>
    </iact:actionData>
  </iact:action>
  <iact:action type="add" startTime="87542">
    <iact:property name="dataType"/>
    <iact:actionData xml:id="d15">
      <inkml:trace xmlns:inkml="http://www.w3.org/2003/InkML" xml:id="stk15" contextRef="#ctx0" brushRef="#br0">17722 5328 0,'0'0'7,"0"0"2,0 0 1,0 0-1,0 0 1,0 0 0,116-12 0,37 20-2,71 4 5,57 5-5,34 0 2,28-5-1,0-8 1,34-8-1,12-4 1,8-1-1,-4 1 0,-8 8 1,4 17-1,4 16 1,16 29 1,9 12-2,46 13 0</inkml:trace>
    </iact:actionData>
  </iact:action>
  <iact:action type="add" startTime="89090">
    <iact:property name="dataType"/>
    <iact:actionData xml:id="d16">
      <inkml:trace xmlns:inkml="http://www.w3.org/2003/InkML" xml:id="stk16" contextRef="#ctx0" brushRef="#br0">22700 5349 0,'0'0'7,"-42"0"1,-28-4 2,-46 0 0,-58-5-1,-37-3 1,-4-1 3,-12-7-5,3-9 2,21-13 0,21-11-1,34-22 0,40-4 1,33-8 2,26 5-5,16-18 3,12-20 0,17-16-1,16-26 1,38-53 1,49-34-1,30 1-1,15 8 0,-20 41 0,-12 42 2,-8 24-1,-1 26-2,-4 24 2,-12 25-1,4 16 1,21 9 0,24 17-1,22 24 2,28 17-3,8 33 2,1 25-1,-17 8 0,-17 8 2,-24 9-2,-34 24 2,-8 34-3,-12 33 2,-25 8-1,-25-9 1,-21-40-1,-12-34 1,-16-33 1,-9-17-3,-12-11 1,-25 7 1,-50 4-1,-37-7 2,-45-9-2,-34-9 1,5-20 0,-42 0-1,4-8 1,25-13-1</inkml:trace>
    </iact:actionData>
  </iact:action>
  <iact:action type="add" startTime="94751">
    <iact:property name="dataType"/>
    <iact:actionData xml:id="d17">
      <inkml:trace xmlns:inkml="http://www.w3.org/2003/InkML" xml:id="stk17" contextRef="#ctx0" brushRef="#br0">21558 11079 0,'0'0'2,"0"0"-2</inkml:trace>
    </iact:actionData>
  </iact:action>
  <iact:action type="add" startTime="94821">
    <iact:property name="dataType"/>
    <iact:actionData xml:id="d18">
      <inkml:trace xmlns:inkml="http://www.w3.org/2003/InkML" xml:id="stk18" contextRef="#ctx0" brushRef="#br0">21591 10425 0,'0'0'8,"0"0"2,0 0-1,-46-4 1,22 0 0,-5-1 0,0 5-1,-9 5 0,-7 7 1,-25 34 0,-26 49 0,5 37 0,17 17-1,37-45 1,28-38-1,13-25 1,17-12 0,12-8-1,0-8 1,0-9-1,1-13 0,3-11 2,4-18-1,-4-7-1,-3-1 1,-10 9-1,-7 8 0,-5 13 0,1 7 0,3 13 2,13 25-2,29 54 1,33 50-1,4 12 1,-4-29-1,-20-46 1,-30-58 0,-8-45-1</inkml:trace>
    </iact:actionData>
  </iact:action>
  <iact:action type="add" startTime="95337">
    <iact:property name="dataType"/>
    <iact:actionData xml:id="d19">
      <inkml:trace xmlns:inkml="http://www.w3.org/2003/InkML" xml:id="stk19" contextRef="#ctx0" brushRef="#br0">22158 10363 0,'0'0'8,"0"0"2,0 0 0,95 12 0,21 1-1,57-5 0,26-8 2,-9-4-2,-37 0 0</inkml:trace>
    </iact:actionData>
  </iact:action>
  <iact:action type="add" startTime="95519">
    <iact:property name="dataType"/>
    <iact:actionData xml:id="d20">
      <inkml:trace xmlns:inkml="http://www.w3.org/2003/InkML" xml:id="stk20" contextRef="#ctx0" brushRef="#br0">22017 10959 0,'0'0'8,"0"0"2,0 0 0,0 0 0,124 25-1,25-17 0,108-53 2,127-134 0</inkml:trace>
    </iact:actionData>
  </iact:action>
  <iact:action type="add" startTime="95673">
    <iact:property name="dataType"/>
    <iact:actionData xml:id="d21">
      <inkml:trace xmlns:inkml="http://www.w3.org/2003/InkML" xml:id="stk21" contextRef="#ctx0" brushRef="#br0">23804 9622 0,'0'0'8,"-53"-9"2,11 13 0,-53 34-1,-87 98 1,-54 146 0,9 78 0,98-82-1,67-92 0,37-79 1,17-49 0,16-24-1,17-22 1,-25-12 0,112-50 0,-4-49-1,3-34 1,-20 9-1,-37 37 1,-21 33-1,-16 25 0,-5 17 1,-4 12-1,1 17 1,7 32 0,13 59-1,13 33 0,11-5 2,14-24-2,11-50 1,1-37-2,-5-25 2</inkml:trace>
    </iact:actionData>
  </iact:action>
  <iact:action type="add" startTime="96074">
    <iact:property name="dataType"/>
    <iact:actionData xml:id="d22">
      <inkml:trace xmlns:inkml="http://www.w3.org/2003/InkML" xml:id="stk22" contextRef="#ctx0" brushRef="#br0">23763 10491 0,'0'0'9,"0"0"1,45 17-1,30-1 1,61 1-1,38-17 1,29-29 1</inkml:trace>
    </iact:actionData>
  </iact:action>
  <iact:action type="add" startTime="96256">
    <iact:property name="dataType"/>
    <iact:actionData xml:id="d23">
      <inkml:trace xmlns:inkml="http://www.w3.org/2003/InkML" xml:id="stk23" contextRef="#ctx0" brushRef="#br0">24148 10036 0,'0'0'9,"-9"41"0,9 58 2,5 104-3,3 83 3</inkml:trace>
    </iact:actionData>
  </iact:action>
  <iact:action type="add" startTime="96446">
    <iact:property name="dataType"/>
    <iact:actionData xml:id="d24">
      <inkml:trace xmlns:inkml="http://www.w3.org/2003/InkML" xml:id="stk24" contextRef="#ctx0" brushRef="#br0">24847 9348 0,'0'0'9,"-12"133"1,-5 157-1,0 223 3,9 46-3,12-33 1,17-50-1</inkml:trace>
    </iact:actionData>
  </iact:action>
  <iact:action type="add" startTime="96686">
    <iact:property name="dataType"/>
    <iact:actionData xml:id="d25">
      <inkml:trace xmlns:inkml="http://www.w3.org/2003/InkML" xml:id="stk25" contextRef="#ctx0" brushRef="#br0">25000 10404 0,'0'0'8,"-17"54"1,13 8-1</inkml:trace>
    </iact:actionData>
  </iact:action>
  <iact:action type="add" startTime="96827">
    <iact:property name="dataType"/>
    <iact:actionData xml:id="d26">
      <inkml:trace xmlns:inkml="http://www.w3.org/2003/InkML" xml:id="stk26" contextRef="#ctx0" brushRef="#br0">24806 11808 0,'0'0'9,"-42"49"1,17 5-1,1 29 1</inkml:trace>
    </iact:actionData>
  </iact:action>
  <iact:action type="add" startTime="97472">
    <iact:property name="dataType"/>
    <iact:actionData xml:id="d27">
      <inkml:trace xmlns:inkml="http://www.w3.org/2003/InkML" xml:id="stk27" contextRef="#ctx0" brushRef="#br0">24996 11398 0,'0'0'6,"0"0"3,0 0 1,0 0 0,0 0-1,0 0 1,0 0-1,-8 41 1,-17 21-2,-83 120 3,-177 208-1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8BC6712-6EB6-4C31-919B-36F4A6CD13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A05D219-6330-45B8-8D17-3C8162762C1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D762188-E8C6-469E-A955-73D2E2721FE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AE5C92F4-192C-437E-8E9D-AB253A70BF9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31BCCCE1-8183-414E-9080-AC824EB70F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23EE5788-8B44-42B2-8E8F-04C70EDB7C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87EB937C-E224-4F80-A23A-376DFF03C5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3E137F5-6C3A-4AF5-8F6D-2C18A4AFCA41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2D3F849-B664-4014-A6CD-022F0B6A4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6F1D122A-D06C-4F84-ACDE-3F42C2465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ED61F405-D5CC-4E4F-8A26-BD23E9979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672C0CB-1D31-4FA4-973B-60795588C7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F93B3C62-9871-4C1C-8B29-7237E94C7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76269911-3449-4994-A474-330D4415B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45CF4929-3F85-4D69-9211-F42A34271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EF2AFEAB-F3C2-4EFD-ADEF-32EB7485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203E914B-809F-496E-9696-1C28DDB479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9F6CA5EA-71A7-4ABA-BDC6-B9D404ABC9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8C03DB53-2F78-48D2-9B04-C48424B83F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5922FAEB-B2B3-4D1C-848F-002F50FC94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F031307-EC2C-4782-B5E3-09544B7274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433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C736717-6E89-42E7-B40A-C6E33052CE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FE2C25A-07BF-4CAE-8586-352CE00583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B7D0BEA-A668-49A3-A0B1-774EBE09CE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5D100-606C-460B-B22A-A6406D27C5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08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B616275-81B3-4ED9-A40B-189A8B9412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9B75612-C37A-41C1-9917-AF7E274DB8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3A2559-BD11-465E-B95D-9315AA8E59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D55ED-5CA7-4E0E-B912-3A27F795B0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642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5D49FE0-0E1D-4694-889B-3770B53C98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727AAE3-4586-4A1A-A6E4-22ED91A2B3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F797B2A-5611-4B8E-86E7-44B5B0883E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F763E-AC45-4E20-84CF-549A429B72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406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41F8075-A0D3-4CD3-8651-1551B1DDAE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3A3F4D6-36DE-4F10-9FF6-E1CF438E75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BD708E4-612D-4470-BC70-EF4F78E1A1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08287-F8C2-4A9D-9F8D-14A9CD6C9A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97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E6CE3DC-D7CA-4A7E-9AA4-2D426AF0C0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2E5C1C8-2A27-49BF-A1B5-ACEC36953E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1C2BC39-E31F-4A65-95DD-39A860EBBE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9D4D1-9531-4F01-A982-850C74B4A1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923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C3AB8D0-42BA-4290-B811-860F12641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0124A38-E673-413C-84D8-07748109B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CDCE7A7-C87F-4780-AC1A-66DC6E4381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D5305-B081-48D5-A89F-77870FC5E2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976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76CE035-501C-453E-A813-D25AE112BF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AB3EE9B-7ACB-42CC-B80D-28B9855711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EA6DD07-55E2-4F70-9331-195ADEB32F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F19D0-630B-403C-B7AE-7CDC33C879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704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B07F29E5-0BDF-4C87-93BC-7778288390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416AF57-2CDD-4B8E-8D55-7A7D4C3DD7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3D6BC0F3-5912-4CB1-B303-9EEC471330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38E09-7EC7-4BD4-8831-22E07C441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1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4C196C9-78F3-4051-9A63-8E3A2F1804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96AB88A-6BE5-4C79-8F0D-8CC80628E8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C488F6D-DD12-4C1C-BB01-D72B160E68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F2F09-1A2E-4FF8-92C0-AC9802D885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5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30E4AE4-B093-4B8E-B8D5-9EC19D4B74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89E804D-BDEA-424E-B558-513F019A3A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D6CBBE9-4A4D-4A01-9D95-2C31A6AF94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082B7-3F5D-4A03-A002-FA2D546508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935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1EE2534-178A-41B5-B37C-802DB43464D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8C9981-5785-419F-A08F-3AB6019E249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ACE01F0-F067-4E46-8692-CF0D8440217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1143AED-9D9E-4435-AE72-CE7D7B7FA17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5A69867-C2C5-4B2B-BF37-98481E25DE2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BD59C77-4128-4BE7-BE29-7457E43C2C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CA4F727-A03E-4948-AA2F-82060A2F2D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0165F671-24DF-4CBA-B1AC-7191C4438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BB7A8AAA-0198-46F4-A4AF-1FC5CA155C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FD0DC53D-F421-48DB-8E15-A07CCEF343F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812E6377-F68E-444B-B019-9BA54E2975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6051E04-6D7F-45A3-80A3-643BC5E745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79F722BF-2C8E-4FFE-B662-4531F83CC2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CEDAC13-E143-4DC2-BE17-7E18DD8258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743200"/>
            <a:ext cx="7793037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第四章  语法分析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A5CF0E9-3506-405A-B131-D8CDE50AA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27"/>
    </mc:Choice>
    <mc:Fallback>
      <p:transition spd="slow" advTm="34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C4AE719-4EF8-4A56-B4F3-AAA05D8608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4.1.2  </a:t>
            </a:r>
            <a:r>
              <a:rPr lang="zh-CN" altLang="en-US"/>
              <a:t>错误恢复策略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CA5B53B-C144-422D-9717-187D7A77D7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>
                <a:solidFill>
                  <a:srgbClr val="FF3300"/>
                </a:solidFill>
              </a:rPr>
              <a:t>Panic</a:t>
            </a:r>
            <a:r>
              <a:rPr lang="zh-CN" altLang="en-US"/>
              <a:t>模式</a:t>
            </a:r>
          </a:p>
          <a:p>
            <a:pPr marL="990600" lvl="1" indent="-533400" eaLnBrk="1" hangingPunct="1"/>
            <a:r>
              <a:rPr lang="zh-CN" altLang="en-US"/>
              <a:t>丢弃单词，直到发现 “同步”单词</a:t>
            </a:r>
          </a:p>
          <a:p>
            <a:pPr marL="990600" lvl="1" indent="-533400" eaLnBrk="1" hangingPunct="1"/>
            <a:r>
              <a:rPr lang="zh-CN" altLang="en-US"/>
              <a:t>设计者指定同步单词集，</a:t>
            </a:r>
            <a:r>
              <a:rPr lang="en-US" altLang="zh-CN"/>
              <a:t>{</a:t>
            </a:r>
            <a:r>
              <a:rPr lang="en-US" altLang="zh-CN" b="1">
                <a:solidFill>
                  <a:srgbClr val="FF3300"/>
                </a:solidFill>
              </a:rPr>
              <a:t>end</a:t>
            </a:r>
            <a:r>
              <a:rPr lang="en-US" altLang="zh-CN"/>
              <a:t>, “</a:t>
            </a:r>
            <a:r>
              <a:rPr lang="en-US" altLang="zh-CN" b="1">
                <a:solidFill>
                  <a:srgbClr val="FF3300"/>
                </a:solidFill>
              </a:rPr>
              <a:t>;</a:t>
            </a:r>
            <a:r>
              <a:rPr lang="en-US" altLang="zh-CN"/>
              <a:t>”, “</a:t>
            </a:r>
            <a:r>
              <a:rPr lang="en-US" altLang="zh-CN" b="1">
                <a:solidFill>
                  <a:srgbClr val="FF3300"/>
                </a:solidFill>
              </a:rPr>
              <a:t>}</a:t>
            </a:r>
            <a:r>
              <a:rPr lang="en-US" altLang="zh-CN"/>
              <a:t>”, …}</a:t>
            </a:r>
          </a:p>
          <a:p>
            <a:pPr marL="990600" lvl="1" indent="-533400" eaLnBrk="1" hangingPunct="1"/>
            <a:r>
              <a:rPr lang="zh-CN" altLang="en-US"/>
              <a:t>缺点</a:t>
            </a:r>
          </a:p>
          <a:p>
            <a:pPr marL="1371600" lvl="2" indent="-457200" eaLnBrk="1" hangingPunct="1"/>
            <a:r>
              <a:rPr lang="zh-CN" altLang="en-US"/>
              <a:t>丢弃输入</a:t>
            </a:r>
            <a:r>
              <a:rPr kumimoji="0" lang="zh-CN" altLang="en-US" b="1">
                <a:sym typeface="Symbol" panose="05050102010706020507" pitchFamily="18" charset="2"/>
              </a:rPr>
              <a:t></a:t>
            </a:r>
            <a:r>
              <a:rPr kumimoji="0" lang="zh-CN" altLang="en-US">
                <a:sym typeface="Symbol" panose="05050102010706020507" pitchFamily="18" charset="2"/>
              </a:rPr>
              <a:t>遗漏定义，造成更多错误</a:t>
            </a:r>
          </a:p>
          <a:p>
            <a:pPr marL="1371600" lvl="2" indent="-457200" eaLnBrk="1" hangingPunct="1"/>
            <a:r>
              <a:rPr kumimoji="0" lang="zh-CN" altLang="en-US">
                <a:sym typeface="Symbol" panose="05050102010706020507" pitchFamily="18" charset="2"/>
              </a:rPr>
              <a:t>遗漏错误</a:t>
            </a:r>
          </a:p>
          <a:p>
            <a:pPr marL="990600" lvl="1" indent="-533400" eaLnBrk="1" hangingPunct="1"/>
            <a:r>
              <a:rPr kumimoji="0" lang="zh-CN" altLang="en-US">
                <a:sym typeface="Symbol" panose="05050102010706020507" pitchFamily="18" charset="2"/>
              </a:rPr>
              <a:t>优点</a:t>
            </a:r>
          </a:p>
          <a:p>
            <a:pPr marL="1371600" lvl="2" indent="-457200" eaLnBrk="1" hangingPunct="1"/>
            <a:r>
              <a:rPr kumimoji="0" lang="zh-CN" altLang="en-US">
                <a:sym typeface="Symbol" panose="05050102010706020507" pitchFamily="18" charset="2"/>
              </a:rPr>
              <a:t>简单</a:t>
            </a:r>
            <a:r>
              <a:rPr kumimoji="0" lang="zh-CN" altLang="en-US" b="1">
                <a:sym typeface="Symbol" panose="05050102010706020507" pitchFamily="18" charset="2"/>
              </a:rPr>
              <a:t></a:t>
            </a:r>
            <a:r>
              <a:rPr kumimoji="0" lang="zh-CN" altLang="en-US">
                <a:sym typeface="Symbol" panose="05050102010706020507" pitchFamily="18" charset="2"/>
              </a:rPr>
              <a:t>适合每个语句一个错误的情况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36DD350-E4D7-4C12-B2CA-72E195009D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2240" y="915120"/>
              <a:ext cx="7008120" cy="3431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36DD350-E4D7-4C12-B2CA-72E195009D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880" y="905760"/>
                <a:ext cx="7026840" cy="3450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0602B31-515D-4CB8-B69A-BE89370E44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35"/>
    </mc:Choice>
    <mc:Fallback>
      <p:transition spd="slow" advTm="107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CB041A0-4ACC-4AD2-9386-89B2C137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错误恢复策略（续）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9065498-B9A3-48E2-840D-C510FAA441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2"/>
            </a:pPr>
            <a:r>
              <a:rPr lang="zh-CN" altLang="en-US"/>
              <a:t>短语级（</a:t>
            </a:r>
            <a:r>
              <a:rPr lang="en-US" altLang="zh-CN">
                <a:solidFill>
                  <a:srgbClr val="FF3300"/>
                </a:solidFill>
              </a:rPr>
              <a:t>phrase level</a:t>
            </a:r>
            <a:r>
              <a:rPr lang="zh-CN" altLang="en-US"/>
              <a:t>）</a:t>
            </a:r>
          </a:p>
          <a:p>
            <a:pPr marL="990600" lvl="1" indent="-533400" eaLnBrk="1" hangingPunct="1"/>
            <a:r>
              <a:rPr lang="zh-CN" altLang="en-US"/>
              <a:t>局部修正，继续分析</a:t>
            </a:r>
          </a:p>
          <a:p>
            <a:pPr marL="990600" lvl="1" indent="-533400" eaLnBrk="1" hangingPunct="1"/>
            <a:r>
              <a:rPr kumimoji="0" lang="zh-CN" altLang="en-US">
                <a:latin typeface="Tahoma" panose="020B0604030504040204" pitchFamily="34" charset="0"/>
                <a:sym typeface="Symbol" panose="05050102010706020507" pitchFamily="18" charset="2"/>
              </a:rPr>
              <a:t>“</a:t>
            </a:r>
            <a:r>
              <a:rPr kumimoji="0" lang="en-US" altLang="zh-CN" b="1">
                <a:sym typeface="Symbol" panose="05050102010706020507" pitchFamily="18" charset="2"/>
              </a:rPr>
              <a:t>,</a:t>
            </a:r>
            <a:r>
              <a:rPr kumimoji="0" lang="en-US" altLang="zh-CN">
                <a:latin typeface="Tahoma" panose="020B0604030504040204" pitchFamily="34" charset="0"/>
                <a:sym typeface="Symbol" panose="05050102010706020507" pitchFamily="18" charset="2"/>
              </a:rPr>
              <a:t>”</a:t>
            </a:r>
            <a:r>
              <a:rPr kumimoji="0" lang="en-US" altLang="zh-CN" b="1">
                <a:sym typeface="Symbol" panose="05050102010706020507" pitchFamily="18" charset="2"/>
              </a:rPr>
              <a:t>  </a:t>
            </a:r>
            <a:r>
              <a:rPr kumimoji="0" lang="en-US" altLang="zh-CN">
                <a:latin typeface="Tahoma" panose="020B0604030504040204" pitchFamily="34" charset="0"/>
                <a:sym typeface="Symbol" panose="05050102010706020507" pitchFamily="18" charset="2"/>
              </a:rPr>
              <a:t>“</a:t>
            </a:r>
            <a:r>
              <a:rPr kumimoji="0" lang="en-US" altLang="zh-CN" b="1">
                <a:sym typeface="Symbol" panose="05050102010706020507" pitchFamily="18" charset="2"/>
              </a:rPr>
              <a:t>;</a:t>
            </a:r>
            <a:r>
              <a:rPr kumimoji="0" lang="en-US" altLang="zh-CN">
                <a:latin typeface="Tahoma" panose="020B0604030504040204" pitchFamily="34" charset="0"/>
                <a:sym typeface="Symbol" panose="05050102010706020507" pitchFamily="18" charset="2"/>
              </a:rPr>
              <a:t>”</a:t>
            </a:r>
            <a:r>
              <a:rPr kumimoji="0" lang="zh-CN" altLang="en-US">
                <a:sym typeface="Symbol" panose="05050102010706020507" pitchFamily="18" charset="2"/>
              </a:rPr>
              <a:t>，删除</a:t>
            </a:r>
            <a:r>
              <a:rPr kumimoji="0" lang="zh-CN" altLang="en-US">
                <a:latin typeface="Tahoma" panose="020B0604030504040204" pitchFamily="34" charset="0"/>
                <a:sym typeface="Symbol" panose="05050102010706020507" pitchFamily="18" charset="2"/>
              </a:rPr>
              <a:t>“</a:t>
            </a:r>
            <a:r>
              <a:rPr kumimoji="0" lang="en-US" altLang="zh-CN" b="1">
                <a:sym typeface="Symbol" panose="05050102010706020507" pitchFamily="18" charset="2"/>
              </a:rPr>
              <a:t>,</a:t>
            </a:r>
            <a:r>
              <a:rPr kumimoji="0" lang="en-US" altLang="zh-CN">
                <a:latin typeface="Tahoma" panose="020B0604030504040204" pitchFamily="34" charset="0"/>
                <a:sym typeface="Symbol" panose="05050102010706020507" pitchFamily="18" charset="2"/>
              </a:rPr>
              <a:t>”</a:t>
            </a:r>
            <a:r>
              <a:rPr kumimoji="0" lang="zh-CN" altLang="en-US">
                <a:sym typeface="Symbol" panose="05050102010706020507" pitchFamily="18" charset="2"/>
              </a:rPr>
              <a:t>，插入</a:t>
            </a:r>
            <a:r>
              <a:rPr kumimoji="0" lang="zh-CN" altLang="en-US">
                <a:latin typeface="Tahoma" panose="020B0604030504040204" pitchFamily="34" charset="0"/>
                <a:sym typeface="Symbol" panose="05050102010706020507" pitchFamily="18" charset="2"/>
              </a:rPr>
              <a:t>“</a:t>
            </a:r>
            <a:r>
              <a:rPr kumimoji="0" lang="en-US" altLang="zh-CN" b="1">
                <a:sym typeface="Symbol" panose="05050102010706020507" pitchFamily="18" charset="2"/>
              </a:rPr>
              <a:t>;</a:t>
            </a:r>
            <a:r>
              <a:rPr kumimoji="0" lang="en-US" altLang="zh-CN">
                <a:latin typeface="Tahoma" panose="020B0604030504040204" pitchFamily="34" charset="0"/>
                <a:sym typeface="Symbol" panose="05050102010706020507" pitchFamily="18" charset="2"/>
              </a:rPr>
              <a:t>”</a:t>
            </a:r>
            <a:endParaRPr kumimoji="0" lang="en-US" altLang="zh-CN">
              <a:sym typeface="Symbol" panose="05050102010706020507" pitchFamily="18" charset="2"/>
            </a:endParaRPr>
          </a:p>
          <a:p>
            <a:pPr marL="990600" lvl="1" indent="-533400" eaLnBrk="1" hangingPunct="1"/>
            <a:r>
              <a:rPr kumimoji="0" lang="zh-CN" altLang="en-US">
                <a:sym typeface="Symbol" panose="05050102010706020507" pitchFamily="18" charset="2"/>
              </a:rPr>
              <a:t>同样由设计者指定修正方法</a:t>
            </a:r>
          </a:p>
          <a:p>
            <a:pPr marL="990600" lvl="1" indent="-533400" eaLnBrk="1" hangingPunct="1"/>
            <a:r>
              <a:rPr kumimoji="0" lang="zh-CN" altLang="en-US">
                <a:sym typeface="Symbol" panose="05050102010706020507" pitchFamily="18" charset="2"/>
              </a:rPr>
              <a:t>避免无限循环</a:t>
            </a:r>
          </a:p>
          <a:p>
            <a:pPr marL="990600" lvl="1" indent="-533400" eaLnBrk="1" hangingPunct="1"/>
            <a:r>
              <a:rPr kumimoji="0" lang="zh-CN" altLang="en-US">
                <a:sym typeface="Symbol" panose="05050102010706020507" pitchFamily="18" charset="2"/>
              </a:rPr>
              <a:t>有些情况不适用</a:t>
            </a:r>
          </a:p>
          <a:p>
            <a:pPr marL="990600" lvl="1" indent="-533400" eaLnBrk="1" hangingPunct="1"/>
            <a:r>
              <a:rPr kumimoji="0" lang="zh-CN" altLang="en-US">
                <a:sym typeface="Symbol" panose="05050102010706020507" pitchFamily="18" charset="2"/>
              </a:rPr>
              <a:t>与</a:t>
            </a:r>
            <a:r>
              <a:rPr kumimoji="0" lang="en-US" altLang="zh-CN">
                <a:sym typeface="Symbol" panose="05050102010706020507" pitchFamily="18" charset="2"/>
              </a:rPr>
              <a:t>Panic</a:t>
            </a:r>
            <a:r>
              <a:rPr kumimoji="0" lang="zh-CN" altLang="en-US">
                <a:sym typeface="Symbol" panose="05050102010706020507" pitchFamily="18" charset="2"/>
              </a:rPr>
              <a:t>模式相结合，避免丢弃过多单词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B302AF5-E545-41EE-B1AD-579D7CA1B40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9440" y="2922840"/>
              <a:ext cx="1360080" cy="42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B302AF5-E545-41EE-B1AD-579D7CA1B4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0080" y="2913480"/>
                <a:ext cx="1378800" cy="60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A6B3585-4AEC-4835-B548-2E1E9B62D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05"/>
    </mc:Choice>
    <mc:Fallback>
      <p:transition spd="slow" advTm="43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DED75BF-DC81-46D7-B1BD-FAD5F7D19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错误恢复策略（续）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12B8F1D-76CD-4FCC-AF9B-13717976C5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/>
              <a:t>错误产生式（</a:t>
            </a:r>
            <a:r>
              <a:rPr lang="en-US" altLang="zh-CN">
                <a:solidFill>
                  <a:srgbClr val="FF3300"/>
                </a:solidFill>
              </a:rPr>
              <a:t>error production</a:t>
            </a:r>
            <a:r>
              <a:rPr lang="zh-CN" altLang="en-US"/>
              <a:t>）</a:t>
            </a:r>
          </a:p>
          <a:p>
            <a:pPr marL="990600" lvl="1" indent="-533400" eaLnBrk="1" hangingPunct="1"/>
            <a:r>
              <a:rPr kumimoji="0" lang="zh-CN" altLang="en-US">
                <a:sym typeface="Symbol" panose="05050102010706020507" pitchFamily="18" charset="2"/>
              </a:rPr>
              <a:t>理解、描述错误模式</a:t>
            </a:r>
          </a:p>
          <a:p>
            <a:pPr marL="990600" lvl="1" indent="-533400" eaLnBrk="1" hangingPunct="1"/>
            <a:r>
              <a:rPr kumimoji="0" lang="zh-CN" altLang="en-US">
                <a:sym typeface="Symbol" panose="05050102010706020507" pitchFamily="18" charset="2"/>
              </a:rPr>
              <a:t>文法添加生成错误语句的产生式</a:t>
            </a:r>
          </a:p>
          <a:p>
            <a:pPr marL="990600" lvl="1" indent="-533400" eaLnBrk="1" hangingPunct="1"/>
            <a:r>
              <a:rPr kumimoji="0" lang="zh-CN" altLang="en-US">
                <a:sym typeface="Symbol" panose="05050102010706020507" pitchFamily="18" charset="2"/>
              </a:rPr>
              <a:t>拓广文法</a:t>
            </a:r>
            <a:r>
              <a:rPr kumimoji="0" lang="zh-CN" altLang="en-US">
                <a:sym typeface="Wingdings" panose="05000000000000000000" pitchFamily="2" charset="2"/>
              </a:rPr>
              <a:t>语法分析器程序</a:t>
            </a:r>
          </a:p>
          <a:p>
            <a:pPr marL="990600" lvl="1" indent="-533400" eaLnBrk="1" hangingPunct="1"/>
            <a:r>
              <a:rPr kumimoji="0" lang="zh-CN" altLang="en-US">
                <a:sym typeface="Wingdings" panose="05000000000000000000" pitchFamily="2" charset="2"/>
              </a:rPr>
              <a:t>如，对</a:t>
            </a:r>
            <a:r>
              <a:rPr kumimoji="0" lang="en-US" altLang="zh-CN">
                <a:sym typeface="Wingdings" panose="05000000000000000000" pitchFamily="2" charset="2"/>
              </a:rPr>
              <a:t>C</a:t>
            </a:r>
            <a:r>
              <a:rPr kumimoji="0" lang="zh-CN" altLang="en-US">
                <a:sym typeface="Wingdings" panose="05000000000000000000" pitchFamily="2" charset="2"/>
              </a:rPr>
              <a:t>语言赋值语句，为</a:t>
            </a:r>
            <a:r>
              <a:rPr kumimoji="0" lang="zh-CN" altLang="en-US">
                <a:latin typeface="Tahoma" panose="020B0604030504040204" pitchFamily="34" charset="0"/>
                <a:sym typeface="Wingdings" panose="05000000000000000000" pitchFamily="2" charset="2"/>
              </a:rPr>
              <a:t>“</a:t>
            </a:r>
            <a:r>
              <a:rPr kumimoji="0" lang="en-US" altLang="zh-CN">
                <a:sym typeface="Wingdings" panose="05000000000000000000" pitchFamily="2" charset="2"/>
              </a:rPr>
              <a:t>:=</a:t>
            </a:r>
            <a:r>
              <a:rPr kumimoji="0" lang="en-US" altLang="zh-CN">
                <a:latin typeface="Tahoma" panose="020B0604030504040204" pitchFamily="34" charset="0"/>
                <a:sym typeface="Wingdings" panose="05000000000000000000" pitchFamily="2" charset="2"/>
              </a:rPr>
              <a:t>”</a:t>
            </a:r>
            <a:r>
              <a:rPr kumimoji="0" lang="zh-CN" altLang="en-US">
                <a:sym typeface="Wingdings" panose="05000000000000000000" pitchFamily="2" charset="2"/>
              </a:rPr>
              <a:t>添加规则</a:t>
            </a:r>
            <a:br>
              <a:rPr kumimoji="0" lang="zh-CN" altLang="en-US">
                <a:sym typeface="Wingdings" panose="05000000000000000000" pitchFamily="2" charset="2"/>
              </a:rPr>
            </a:br>
            <a:r>
              <a:rPr kumimoji="0" lang="zh-CN" altLang="en-US">
                <a:sym typeface="Wingdings" panose="05000000000000000000" pitchFamily="2" charset="2"/>
              </a:rPr>
              <a:t>报告错误，但继续编译</a:t>
            </a:r>
          </a:p>
          <a:p>
            <a:pPr marL="990600" lvl="1" indent="-533400" eaLnBrk="1" hangingPunct="1"/>
            <a:r>
              <a:rPr kumimoji="0" lang="zh-CN" altLang="en-US">
                <a:sym typeface="Wingdings" panose="05000000000000000000" pitchFamily="2" charset="2"/>
              </a:rPr>
              <a:t>错误检测信息＋自动修正</a:t>
            </a:r>
            <a:endParaRPr kumimoji="0" lang="zh-CN" altLang="en-US">
              <a:sym typeface="Symbol" panose="05050102010706020507" pitchFamily="18" charset="2"/>
            </a:endParaRPr>
          </a:p>
          <a:p>
            <a:pPr marL="990600" lvl="1" indent="-533400" eaLnBrk="1" hangingPunct="1"/>
            <a:endParaRPr kumimoji="0" lang="en-US" altLang="zh-CN"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56B7658-4193-4A3A-94F4-C63E48A630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19080" y="1785600"/>
              <a:ext cx="4687560" cy="3106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56B7658-4193-4A3A-94F4-C63E48A630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9720" y="1776240"/>
                <a:ext cx="4706280" cy="3125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5D63566-DE52-4A7D-997A-064356193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70"/>
    </mc:Choice>
    <mc:Fallback>
      <p:transition spd="slow" advTm="105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4082171-448F-443C-AF1E-7C6B8ED16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错误恢复策略（续）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3206E9D-A7BC-4F97-9208-A3E82327CB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4"/>
            </a:pPr>
            <a:r>
              <a:rPr lang="zh-CN" altLang="en-US"/>
              <a:t>全局修正（</a:t>
            </a:r>
            <a:r>
              <a:rPr lang="en-US" altLang="zh-CN">
                <a:solidFill>
                  <a:srgbClr val="FF3300"/>
                </a:solidFill>
              </a:rPr>
              <a:t>global correction</a:t>
            </a:r>
            <a:r>
              <a:rPr lang="zh-CN" altLang="en-US"/>
              <a:t>）</a:t>
            </a:r>
          </a:p>
          <a:p>
            <a:pPr marL="990600" lvl="1" indent="-533400" eaLnBrk="1" hangingPunct="1"/>
            <a:r>
              <a:rPr lang="zh-CN" altLang="en-US"/>
              <a:t>错误程序</a:t>
            </a:r>
            <a:r>
              <a:rPr lang="zh-CN" altLang="en-US">
                <a:sym typeface="Wingdings" panose="05000000000000000000" pitchFamily="2" charset="2"/>
              </a:rPr>
              <a:t>正确程序</a:t>
            </a:r>
          </a:p>
          <a:p>
            <a:pPr marL="990600" lvl="1" indent="-533400" eaLnBrk="1" hangingPunct="1"/>
            <a:r>
              <a:rPr lang="zh-CN" altLang="en-US">
                <a:sym typeface="Wingdings" panose="05000000000000000000" pitchFamily="2" charset="2"/>
              </a:rPr>
              <a:t>寻找最少修正步骤，插入、删除、替换</a:t>
            </a:r>
          </a:p>
          <a:p>
            <a:pPr marL="990600" lvl="1" indent="-533400" eaLnBrk="1" hangingPunct="1"/>
            <a:r>
              <a:rPr lang="zh-CN" altLang="en-US">
                <a:sym typeface="Wingdings" panose="05000000000000000000" pitchFamily="2" charset="2"/>
              </a:rPr>
              <a:t>不正确输入</a:t>
            </a:r>
            <a:r>
              <a:rPr lang="en-US" altLang="zh-CN">
                <a:sym typeface="Wingdings" panose="05000000000000000000" pitchFamily="2" charset="2"/>
              </a:rPr>
              <a:t>x</a:t>
            </a:r>
            <a:r>
              <a:rPr lang="zh-CN" altLang="en-US">
                <a:sym typeface="Wingdings" panose="05000000000000000000" pitchFamily="2" charset="2"/>
              </a:rPr>
              <a:t>，文法</a:t>
            </a:r>
            <a:r>
              <a:rPr lang="en-US" altLang="zh-CN">
                <a:sym typeface="Wingdings" panose="05000000000000000000" pitchFamily="2" charset="2"/>
              </a:rPr>
              <a:t>G </a:t>
            </a:r>
            <a:r>
              <a:rPr lang="en-US" altLang="zh-CN">
                <a:latin typeface="Tahoma" panose="020B0604030504040204" pitchFamily="34" charset="0"/>
              </a:rPr>
              <a:t>—————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br>
              <a:rPr lang="en-US" altLang="zh-CN">
                <a:sym typeface="Wingdings" panose="05000000000000000000" pitchFamily="2" charset="2"/>
              </a:rPr>
            </a:br>
            <a:r>
              <a:rPr lang="en-US" altLang="zh-CN">
                <a:sym typeface="Wingdings" panose="05000000000000000000" pitchFamily="2" charset="2"/>
              </a:rPr>
              <a:t>y</a:t>
            </a:r>
            <a:r>
              <a:rPr lang="zh-CN" altLang="en-US">
                <a:sym typeface="Wingdings" panose="05000000000000000000" pitchFamily="2" charset="2"/>
              </a:rPr>
              <a:t>对应的语法分析树</a:t>
            </a:r>
          </a:p>
          <a:p>
            <a:pPr marL="990600" lvl="1" indent="-533400" eaLnBrk="1" hangingPunct="1"/>
            <a:r>
              <a:rPr lang="zh-CN" altLang="en-US">
                <a:sym typeface="Wingdings" panose="05000000000000000000" pitchFamily="2" charset="2"/>
              </a:rPr>
              <a:t>过于复杂，时空效率低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6E932DDA-00F3-4803-AA80-9E20E9280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62263"/>
            <a:ext cx="1828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33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最少修正</a:t>
            </a:r>
            <a:r>
              <a:rPr lang="en-US" altLang="zh-CN" sz="2000">
                <a:solidFill>
                  <a:srgbClr val="FF33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x</a:t>
            </a:r>
            <a:r>
              <a:rPr lang="en-US" altLang="zh-CN" sz="2000">
                <a:solidFill>
                  <a:srgbClr val="FF3300"/>
                </a:solidFill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y</a:t>
            </a:r>
            <a:endParaRPr lang="en-US" altLang="zh-CN" sz="2000">
              <a:solidFill>
                <a:srgbClr val="FF3300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38310E0-C9D5-4370-8388-D4473BA476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3560" y="2372760"/>
              <a:ext cx="6187320" cy="2644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38310E0-C9D5-4370-8388-D4473BA47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4200" y="2363400"/>
                <a:ext cx="6206040" cy="2663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3D0DD63-41D0-434F-8CA0-C9D25623A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993"/>
    </mc:Choice>
    <mc:Fallback>
      <p:transition spd="slow" advTm="131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B06CF09-A0E3-48A5-998C-C40E52F0DB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学习重点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F8A00DC2-2E82-40B2-AC31-CC97EEB18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上下文无关文法</a:t>
            </a:r>
          </a:p>
          <a:p>
            <a:pPr eaLnBrk="1" hangingPunct="1"/>
            <a:r>
              <a:rPr lang="zh-CN" altLang="en-US"/>
              <a:t>自顶向下分析方法：递归实现、表驱动</a:t>
            </a:r>
          </a:p>
          <a:p>
            <a:pPr eaLnBrk="1" hangingPunct="1"/>
            <a:r>
              <a:rPr lang="zh-CN" altLang="en-US"/>
              <a:t>自底向上分析方法</a:t>
            </a:r>
          </a:p>
          <a:p>
            <a:pPr lvl="1" eaLnBrk="1" hangingPunct="1"/>
            <a:r>
              <a:rPr lang="zh-CN" altLang="en-US"/>
              <a:t>算符优先分析方法</a:t>
            </a:r>
          </a:p>
          <a:p>
            <a:pPr lvl="1" eaLnBrk="1" hangingPunct="1"/>
            <a:r>
              <a:rPr lang="en-US" altLang="zh-CN"/>
              <a:t>LR</a:t>
            </a:r>
            <a:r>
              <a:rPr lang="zh-CN" altLang="en-US"/>
              <a:t>分析方法</a:t>
            </a:r>
          </a:p>
          <a:p>
            <a:pPr lvl="2" eaLnBrk="1" hangingPunct="1"/>
            <a:r>
              <a:rPr lang="en-US" altLang="zh-CN"/>
              <a:t>SLR</a:t>
            </a:r>
          </a:p>
          <a:p>
            <a:pPr lvl="2" eaLnBrk="1" hangingPunct="1"/>
            <a:r>
              <a:rPr lang="zh-CN" altLang="en-US"/>
              <a:t>规范</a:t>
            </a:r>
            <a:r>
              <a:rPr lang="en-US" altLang="zh-CN"/>
              <a:t>LR</a:t>
            </a:r>
          </a:p>
          <a:p>
            <a:pPr lvl="2" eaLnBrk="1" hangingPunct="1"/>
            <a:r>
              <a:rPr lang="en-US" altLang="zh-CN"/>
              <a:t>LALR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7B45F98-F228-48A6-8A83-E66E947D0B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3480" y="1856880"/>
              <a:ext cx="6725160" cy="3613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7B45F98-F228-48A6-8A83-E66E947D0B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4120" y="1847520"/>
                <a:ext cx="6743880" cy="3632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26BD0A1-D833-4AC3-9FC1-BFBEC6A59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02"/>
    </mc:Choice>
    <mc:Fallback>
      <p:transition spd="slow" advTm="112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E833C7-9710-4052-9CB4-413D02550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概述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FCC774C-7BB5-458F-A146-334286482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 sz="2800"/>
              <a:t>为什么使用上下文无法文法？</a:t>
            </a:r>
          </a:p>
          <a:p>
            <a:pPr lvl="1" eaLnBrk="1" hangingPunct="1"/>
            <a:r>
              <a:rPr lang="zh-CN" altLang="en-US" sz="2400"/>
              <a:t>精确、容易理解的语法描述</a:t>
            </a:r>
          </a:p>
          <a:p>
            <a:pPr lvl="1" eaLnBrk="1" hangingPunct="1"/>
            <a:r>
              <a:rPr lang="zh-CN" altLang="en-US" sz="2400"/>
              <a:t>特定类别语法</a:t>
            </a:r>
            <a:r>
              <a:rPr lang="en-US" altLang="zh-CN" sz="2400"/>
              <a:t>——</a:t>
            </a:r>
            <a:r>
              <a:rPr lang="zh-CN" altLang="en-US" sz="2400"/>
              <a:t>编译器自动构造</a:t>
            </a:r>
            <a:br>
              <a:rPr lang="zh-CN" altLang="en-US" sz="2400"/>
            </a:br>
            <a:r>
              <a:rPr lang="zh-CN" altLang="en-US" sz="2400"/>
              <a:t>额外好处</a:t>
            </a:r>
            <a:r>
              <a:rPr lang="en-US" altLang="zh-CN" sz="2400"/>
              <a:t>——</a:t>
            </a:r>
            <a:r>
              <a:rPr lang="zh-CN" altLang="en-US" sz="2400"/>
              <a:t>发现二义性和难于分析的结构</a:t>
            </a:r>
          </a:p>
          <a:p>
            <a:pPr lvl="1" eaLnBrk="1" hangingPunct="1"/>
            <a:r>
              <a:rPr lang="zh-CN" altLang="en-US" sz="2400"/>
              <a:t>加入特殊结构</a:t>
            </a:r>
            <a:r>
              <a:rPr lang="en-US" altLang="zh-CN" sz="2400"/>
              <a:t>——</a:t>
            </a:r>
            <a:r>
              <a:rPr lang="zh-CN" altLang="en-US" sz="2400"/>
              <a:t>翻译、错误检测</a:t>
            </a:r>
            <a:br>
              <a:rPr lang="zh-CN" altLang="en-US" sz="2400"/>
            </a:br>
            <a:r>
              <a:rPr lang="zh-CN" altLang="en-US" sz="2400"/>
              <a:t>基于语法的翻译方法描述</a:t>
            </a:r>
            <a:r>
              <a:rPr lang="en-US" altLang="zh-CN" sz="2400">
                <a:latin typeface="Tahoma" panose="020B0604030504040204" pitchFamily="34" charset="0"/>
              </a:rPr>
              <a:t>——</a:t>
            </a:r>
            <a:r>
              <a:rPr lang="en-US" altLang="zh-CN" sz="2400">
                <a:sym typeface="Wingdings" panose="05000000000000000000" pitchFamily="2" charset="2"/>
              </a:rPr>
              <a:t></a:t>
            </a:r>
            <a:r>
              <a:rPr lang="zh-CN" altLang="en-US" sz="2400">
                <a:sym typeface="Wingdings" panose="05000000000000000000" pitchFamily="2" charset="2"/>
              </a:rPr>
              <a:t>程序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语言发展变化（新语句，语句变化</a:t>
            </a:r>
            <a:r>
              <a:rPr lang="en-US" altLang="zh-CN" sz="2400">
                <a:latin typeface="Tahoma" panose="020B0604030504040204" pitchFamily="34" charset="0"/>
                <a:sym typeface="Wingdings" panose="05000000000000000000" pitchFamily="2" charset="2"/>
              </a:rPr>
              <a:t>…</a:t>
            </a:r>
            <a:r>
              <a:rPr lang="zh-CN" altLang="en-US" sz="2400">
                <a:sym typeface="Wingdings" panose="05000000000000000000" pitchFamily="2" charset="2"/>
              </a:rPr>
              <a:t>）</a:t>
            </a:r>
            <a:br>
              <a:rPr lang="zh-CN" altLang="en-US" sz="2400">
                <a:sym typeface="Wingdings" panose="05000000000000000000" pitchFamily="2" charset="2"/>
              </a:rPr>
            </a:br>
            <a:r>
              <a:rPr lang="en-US" altLang="zh-CN" sz="2400">
                <a:latin typeface="Tahoma" panose="020B0604030504040204" pitchFamily="34" charset="0"/>
                <a:sym typeface="Wingdings" panose="05000000000000000000" pitchFamily="2" charset="2"/>
              </a:rPr>
              <a:t>——</a:t>
            </a:r>
            <a:r>
              <a:rPr lang="zh-CN" altLang="en-US" sz="2400">
                <a:sym typeface="Wingdings" panose="05000000000000000000" pitchFamily="2" charset="2"/>
              </a:rPr>
              <a:t>容易增加新结构，修改已有部分</a:t>
            </a:r>
            <a:br>
              <a:rPr lang="zh-CN" altLang="en-US" sz="2400">
                <a:sym typeface="Wingdings" panose="05000000000000000000" pitchFamily="2" charset="2"/>
              </a:rPr>
            </a:br>
            <a:r>
              <a:rPr kumimoji="0" lang="en-US" altLang="zh-CN" sz="2400" b="1"/>
              <a:t>ADA </a:t>
            </a:r>
            <a:r>
              <a:rPr kumimoji="0" lang="en-US" altLang="zh-CN" sz="2400" b="1">
                <a:sym typeface="Symbol" panose="05050102010706020507" pitchFamily="18" charset="2"/>
              </a:rPr>
              <a:t> ADA9x,  C++</a:t>
            </a:r>
            <a:r>
              <a:rPr kumimoji="0" lang="zh-CN" altLang="en-US" sz="2400" b="1">
                <a:sym typeface="Symbol" panose="05050102010706020507" pitchFamily="18" charset="2"/>
              </a:rPr>
              <a:t>增加</a:t>
            </a:r>
            <a:r>
              <a:rPr kumimoji="0" lang="en-US" altLang="zh-CN" sz="2400" b="1">
                <a:sym typeface="Symbol" panose="05050102010706020507" pitchFamily="18" charset="2"/>
              </a:rPr>
              <a:t>: </a:t>
            </a:r>
            <a:r>
              <a:rPr kumimoji="0" lang="zh-CN" altLang="en-US" sz="2400" b="1">
                <a:sym typeface="Symbol" panose="05050102010706020507" pitchFamily="18" charset="2"/>
              </a:rPr>
              <a:t>模板、异常</a:t>
            </a: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id="{F5D04BE8-E64A-470E-8F04-7290242F8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398838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33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工具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F21C6DA-11BE-4868-BBC8-9B3467E5AB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61840" y="5049720"/>
              <a:ext cx="634680" cy="40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F21C6DA-11BE-4868-BBC8-9B3467E5A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2480" y="5040360"/>
                <a:ext cx="653400" cy="59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BECFE9D-438D-46E8-9561-B196F93EF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793"/>
    </mc:Choice>
    <mc:Fallback>
      <p:transition spd="slow" advTm="139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1D7F6C2-099F-4C4E-976C-3B8D398716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4.1  </a:t>
            </a:r>
            <a:r>
              <a:rPr lang="zh-CN" altLang="en-US"/>
              <a:t>语法分析器的角色</a:t>
            </a:r>
          </a:p>
        </p:txBody>
      </p:sp>
      <p:grpSp>
        <p:nvGrpSpPr>
          <p:cNvPr id="8195" name="Group 4">
            <a:extLst>
              <a:ext uri="{FF2B5EF4-FFF2-40B4-BE49-F238E27FC236}">
                <a16:creationId xmlns:a16="http://schemas.microsoft.com/office/drawing/2014/main" id="{E5209E18-4131-4A8D-9902-DF1CEEC6B55B}"/>
              </a:ext>
            </a:extLst>
          </p:cNvPr>
          <p:cNvGrpSpPr>
            <a:grpSpLocks/>
          </p:cNvGrpSpPr>
          <p:nvPr/>
        </p:nvGrpSpPr>
        <p:grpSpPr bwMode="auto">
          <a:xfrm>
            <a:off x="0" y="1447800"/>
            <a:ext cx="9144000" cy="2771775"/>
            <a:chOff x="0" y="1056"/>
            <a:chExt cx="5760" cy="1746"/>
          </a:xfrm>
        </p:grpSpPr>
        <p:sp>
          <p:nvSpPr>
            <p:cNvPr id="8203" name="Text Box 5">
              <a:extLst>
                <a:ext uri="{FF2B5EF4-FFF2-40B4-BE49-F238E27FC236}">
                  <a16:creationId xmlns:a16="http://schemas.microsoft.com/office/drawing/2014/main" id="{ED59817C-5040-4B73-9784-6D8E3ED91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056"/>
              <a:ext cx="1008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errors</a:t>
              </a:r>
            </a:p>
          </p:txBody>
        </p:sp>
        <p:sp>
          <p:nvSpPr>
            <p:cNvPr id="8204" name="Text Box 6">
              <a:extLst>
                <a:ext uri="{FF2B5EF4-FFF2-40B4-BE49-F238E27FC236}">
                  <a16:creationId xmlns:a16="http://schemas.microsoft.com/office/drawing/2014/main" id="{925C06B3-B41E-4E69-922E-D4521C8C0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632"/>
              <a:ext cx="1008" cy="4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lexical analyzer</a:t>
              </a:r>
            </a:p>
          </p:txBody>
        </p:sp>
        <p:sp>
          <p:nvSpPr>
            <p:cNvPr id="8205" name="Text Box 7">
              <a:extLst>
                <a:ext uri="{FF2B5EF4-FFF2-40B4-BE49-F238E27FC236}">
                  <a16:creationId xmlns:a16="http://schemas.microsoft.com/office/drawing/2014/main" id="{572C450B-8493-4FAF-B44E-D67261386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728"/>
              <a:ext cx="1008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i="1"/>
                <a:t>parser</a:t>
              </a:r>
            </a:p>
          </p:txBody>
        </p:sp>
        <p:sp>
          <p:nvSpPr>
            <p:cNvPr id="8206" name="Text Box 8">
              <a:extLst>
                <a:ext uri="{FF2B5EF4-FFF2-40B4-BE49-F238E27FC236}">
                  <a16:creationId xmlns:a16="http://schemas.microsoft.com/office/drawing/2014/main" id="{910D943B-DEB5-435D-86A1-C551F8759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632"/>
              <a:ext cx="912" cy="4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rest of front end</a:t>
              </a:r>
            </a:p>
          </p:txBody>
        </p:sp>
        <p:sp>
          <p:nvSpPr>
            <p:cNvPr id="8207" name="Text Box 9">
              <a:extLst>
                <a:ext uri="{FF2B5EF4-FFF2-40B4-BE49-F238E27FC236}">
                  <a16:creationId xmlns:a16="http://schemas.microsoft.com/office/drawing/2014/main" id="{6C4BC355-CEB2-4DF3-93A9-75D9E2F7D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352"/>
              <a:ext cx="1008" cy="4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symbol  table</a:t>
              </a:r>
            </a:p>
          </p:txBody>
        </p:sp>
        <p:sp>
          <p:nvSpPr>
            <p:cNvPr id="8208" name="Line 10">
              <a:extLst>
                <a:ext uri="{FF2B5EF4-FFF2-40B4-BE49-F238E27FC236}">
                  <a16:creationId xmlns:a16="http://schemas.microsoft.com/office/drawing/2014/main" id="{18D8ABD3-27A8-4CA7-915D-C8749CD75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776"/>
              <a:ext cx="5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9" name="Line 11">
              <a:extLst>
                <a:ext uri="{FF2B5EF4-FFF2-40B4-BE49-F238E27FC236}">
                  <a16:creationId xmlns:a16="http://schemas.microsoft.com/office/drawing/2014/main" id="{7B120A2F-2010-4B17-94ED-DA029D3275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1920"/>
              <a:ext cx="5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0" name="Line 12">
              <a:extLst>
                <a:ext uri="{FF2B5EF4-FFF2-40B4-BE49-F238E27FC236}">
                  <a16:creationId xmlns:a16="http://schemas.microsoft.com/office/drawing/2014/main" id="{2019BEC9-0CE7-4FEF-968A-CF9F0836FA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1296"/>
              <a:ext cx="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1" name="Line 13">
              <a:extLst>
                <a:ext uri="{FF2B5EF4-FFF2-40B4-BE49-F238E27FC236}">
                  <a16:creationId xmlns:a16="http://schemas.microsoft.com/office/drawing/2014/main" id="{53EACAC8-D264-4DCD-BCCF-2DBEA88838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1296"/>
              <a:ext cx="576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2" name="Line 14">
              <a:extLst>
                <a:ext uri="{FF2B5EF4-FFF2-40B4-BE49-F238E27FC236}">
                  <a16:creationId xmlns:a16="http://schemas.microsoft.com/office/drawing/2014/main" id="{FC520212-CE80-4BFE-844A-5CB68666A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56" y="1296"/>
              <a:ext cx="432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3" name="Line 15">
              <a:extLst>
                <a:ext uri="{FF2B5EF4-FFF2-40B4-BE49-F238E27FC236}">
                  <a16:creationId xmlns:a16="http://schemas.microsoft.com/office/drawing/2014/main" id="{EC16FA55-96D4-4E55-B895-4D15DDD3A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824"/>
              <a:ext cx="9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4" name="Line 16">
              <a:extLst>
                <a:ext uri="{FF2B5EF4-FFF2-40B4-BE49-F238E27FC236}">
                  <a16:creationId xmlns:a16="http://schemas.microsoft.com/office/drawing/2014/main" id="{917E7C60-6A8D-4514-98B0-A9FB0BF166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872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5" name="Line 17">
              <a:extLst>
                <a:ext uri="{FF2B5EF4-FFF2-40B4-BE49-F238E27FC236}">
                  <a16:creationId xmlns:a16="http://schemas.microsoft.com/office/drawing/2014/main" id="{0F47C435-C3F4-4CF6-9C23-DF2204A91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112"/>
              <a:ext cx="576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6" name="Line 18">
              <a:extLst>
                <a:ext uri="{FF2B5EF4-FFF2-40B4-BE49-F238E27FC236}">
                  <a16:creationId xmlns:a16="http://schemas.microsoft.com/office/drawing/2014/main" id="{F22AB015-8549-41D4-ACCC-A8E67DF248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6" y="2064"/>
              <a:ext cx="432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" name="Line 19">
              <a:extLst>
                <a:ext uri="{FF2B5EF4-FFF2-40B4-BE49-F238E27FC236}">
                  <a16:creationId xmlns:a16="http://schemas.microsoft.com/office/drawing/2014/main" id="{9F996EC1-8B40-48D1-A8F1-E92AED777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872"/>
              <a:ext cx="7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8" name="Text Box 20">
              <a:extLst>
                <a:ext uri="{FF2B5EF4-FFF2-40B4-BE49-F238E27FC236}">
                  <a16:creationId xmlns:a16="http://schemas.microsoft.com/office/drawing/2014/main" id="{9E2D17A9-7EBC-493D-A13B-FC27ADC788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680"/>
              <a:ext cx="76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source program</a:t>
              </a:r>
            </a:p>
          </p:txBody>
        </p:sp>
        <p:sp>
          <p:nvSpPr>
            <p:cNvPr id="8219" name="Text Box 21">
              <a:extLst>
                <a:ext uri="{FF2B5EF4-FFF2-40B4-BE49-F238E27FC236}">
                  <a16:creationId xmlns:a16="http://schemas.microsoft.com/office/drawing/2014/main" id="{B858558C-9FBC-45C0-BD0C-5725CB0DB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680"/>
              <a:ext cx="6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parse tree</a:t>
              </a:r>
            </a:p>
          </p:txBody>
        </p:sp>
        <p:sp>
          <p:nvSpPr>
            <p:cNvPr id="8220" name="Text Box 22">
              <a:extLst>
                <a:ext uri="{FF2B5EF4-FFF2-40B4-BE49-F238E27FC236}">
                  <a16:creationId xmlns:a16="http://schemas.microsoft.com/office/drawing/2014/main" id="{64D8BF15-7E9C-4290-B28A-0F8B87CA5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1872"/>
              <a:ext cx="76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 i="1"/>
                <a:t>get next token</a:t>
              </a:r>
            </a:p>
          </p:txBody>
        </p:sp>
        <p:sp>
          <p:nvSpPr>
            <p:cNvPr id="8221" name="Text Box 23">
              <a:extLst>
                <a:ext uri="{FF2B5EF4-FFF2-40B4-BE49-F238E27FC236}">
                  <a16:creationId xmlns:a16="http://schemas.microsoft.com/office/drawing/2014/main" id="{06D46B1D-347E-4485-A5FF-1EA631A57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584"/>
              <a:ext cx="6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token</a:t>
              </a:r>
            </a:p>
          </p:txBody>
        </p:sp>
      </p:grpSp>
      <p:sp>
        <p:nvSpPr>
          <p:cNvPr id="8196" name="Text Box 24">
            <a:extLst>
              <a:ext uri="{FF2B5EF4-FFF2-40B4-BE49-F238E27FC236}">
                <a16:creationId xmlns:a16="http://schemas.microsoft.com/office/drawing/2014/main" id="{323E0EE2-24E4-44B5-9B68-9C98A3467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00"/>
            <a:ext cx="1600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FF6699"/>
                </a:solidFill>
              </a:rPr>
              <a:t>regular expressions</a:t>
            </a:r>
          </a:p>
        </p:txBody>
      </p:sp>
      <p:sp>
        <p:nvSpPr>
          <p:cNvPr id="8197" name="Line 25">
            <a:extLst>
              <a:ext uri="{FF2B5EF4-FFF2-40B4-BE49-F238E27FC236}">
                <a16:creationId xmlns:a16="http://schemas.microsoft.com/office/drawing/2014/main" id="{A28370B4-D311-493C-866D-F3E1459DF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676400"/>
            <a:ext cx="0" cy="685800"/>
          </a:xfrm>
          <a:prstGeom prst="line">
            <a:avLst/>
          </a:prstGeom>
          <a:noFill/>
          <a:ln w="25400">
            <a:solidFill>
              <a:srgbClr val="FF6699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8" name="Text Box 26">
            <a:extLst>
              <a:ext uri="{FF2B5EF4-FFF2-40B4-BE49-F238E27FC236}">
                <a16:creationId xmlns:a16="http://schemas.microsoft.com/office/drawing/2014/main" id="{190ABF71-8108-4997-913E-B662865A6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733800"/>
            <a:ext cx="3276600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en-US" altLang="zh-CN" sz="2400" b="1">
                <a:solidFill>
                  <a:srgbClr val="3333CC"/>
                </a:solidFill>
              </a:rPr>
              <a:t> </a:t>
            </a:r>
            <a:r>
              <a:rPr kumimoji="0" lang="zh-CN" altLang="en-US" sz="2400" b="1">
                <a:solidFill>
                  <a:srgbClr val="3333CC"/>
                </a:solidFill>
              </a:rPr>
              <a:t>通常作为语法分析器的一部分实现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400" b="1">
                <a:solidFill>
                  <a:srgbClr val="3333CC"/>
                </a:solidFill>
              </a:rPr>
              <a:t> 包括对单词扩充信息，以进行类型检查、语义分析等工作</a:t>
            </a:r>
          </a:p>
        </p:txBody>
      </p:sp>
      <p:sp>
        <p:nvSpPr>
          <p:cNvPr id="8199" name="Line 27">
            <a:extLst>
              <a:ext uri="{FF2B5EF4-FFF2-40B4-BE49-F238E27FC236}">
                <a16:creationId xmlns:a16="http://schemas.microsoft.com/office/drawing/2014/main" id="{572057AF-115F-441B-8840-A7102FA66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3124200"/>
            <a:ext cx="0" cy="609600"/>
          </a:xfrm>
          <a:prstGeom prst="line">
            <a:avLst/>
          </a:prstGeom>
          <a:noFill/>
          <a:ln w="25400">
            <a:solidFill>
              <a:srgbClr val="3333CC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0" name="Text Box 28">
            <a:extLst>
              <a:ext uri="{FF2B5EF4-FFF2-40B4-BE49-F238E27FC236}">
                <a16:creationId xmlns:a16="http://schemas.microsoft.com/office/drawing/2014/main" id="{36239738-4878-4B7D-9F85-B81D991AA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51275"/>
            <a:ext cx="3124200" cy="2282825"/>
          </a:xfrm>
          <a:prstGeom prst="rect">
            <a:avLst/>
          </a:prstGeom>
          <a:solidFill>
            <a:srgbClr val="CCFF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zh-CN" sz="2400" b="1">
                <a:solidFill>
                  <a:srgbClr val="FF3300"/>
                </a:solidFill>
              </a:rPr>
              <a:t> </a:t>
            </a:r>
            <a:r>
              <a:rPr kumimoji="0" lang="zh-CN" altLang="en-US" sz="2400" b="1">
                <a:solidFill>
                  <a:srgbClr val="FF3300"/>
                </a:solidFill>
              </a:rPr>
              <a:t>利用语法检查单词流的语法结构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2400" b="1">
                <a:solidFill>
                  <a:srgbClr val="FF3300"/>
                </a:solidFill>
              </a:rPr>
              <a:t> 构造语法分析树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2400" b="1">
                <a:solidFill>
                  <a:srgbClr val="FF3300"/>
                </a:solidFill>
              </a:rPr>
              <a:t> 语法错误和修正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2400" b="1">
                <a:solidFill>
                  <a:srgbClr val="A50021"/>
                </a:solidFill>
              </a:rPr>
              <a:t> 识别正确语法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2400" b="1">
                <a:solidFill>
                  <a:srgbClr val="A50021"/>
                </a:solidFill>
              </a:rPr>
              <a:t> 报告错误</a:t>
            </a:r>
          </a:p>
        </p:txBody>
      </p:sp>
      <p:sp>
        <p:nvSpPr>
          <p:cNvPr id="8201" name="Line 29">
            <a:extLst>
              <a:ext uri="{FF2B5EF4-FFF2-40B4-BE49-F238E27FC236}">
                <a16:creationId xmlns:a16="http://schemas.microsoft.com/office/drawing/2014/main" id="{70637B28-9A7E-4041-8C80-CEA3E1D638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2819400"/>
            <a:ext cx="1676400" cy="1143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2" name="Text Box 30">
            <a:extLst>
              <a:ext uri="{FF2B5EF4-FFF2-40B4-BE49-F238E27FC236}">
                <a16:creationId xmlns:a16="http://schemas.microsoft.com/office/drawing/2014/main" id="{AA001730-1643-4DAA-9EC4-463E91E6F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2362200"/>
            <a:ext cx="1676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intermediate      representation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E85A0BE-7F77-49F3-BCF2-234E762746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8600" y="2019600"/>
              <a:ext cx="3756960" cy="3450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E85A0BE-7F77-49F3-BCF2-234E762746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40" y="2010240"/>
                <a:ext cx="3775680" cy="3469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64BECD9-6651-4221-A8BA-7E80E51FE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72"/>
    </mc:Choice>
    <mc:Fallback>
      <p:transition spd="slow" advTm="57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231DB3E-2C43-426B-BE2F-271C8DD1CB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三类语法分析器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40C0E78-277A-4F6C-AB55-95152BF9A8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通用分析器，</a:t>
            </a:r>
            <a:r>
              <a:rPr lang="en-US" altLang="zh-CN">
                <a:solidFill>
                  <a:srgbClr val="FF3300"/>
                </a:solidFill>
              </a:rPr>
              <a:t>Cocke-Younger-Kasami</a:t>
            </a:r>
            <a:r>
              <a:rPr lang="zh-CN" altLang="en-US"/>
              <a:t>算法，适用任何文法，效率低</a:t>
            </a:r>
          </a:p>
          <a:p>
            <a:pPr eaLnBrk="1" hangingPunct="1"/>
            <a:r>
              <a:rPr lang="zh-CN" altLang="en-US"/>
              <a:t>自顶向下分析器，</a:t>
            </a:r>
            <a:r>
              <a:rPr lang="en-US" altLang="zh-CN">
                <a:solidFill>
                  <a:srgbClr val="FF3300"/>
                </a:solidFill>
              </a:rPr>
              <a:t>top-down</a:t>
            </a:r>
          </a:p>
          <a:p>
            <a:pPr eaLnBrk="1" hangingPunct="1"/>
            <a:r>
              <a:rPr lang="zh-CN" altLang="en-US"/>
              <a:t>自底向上分析器，</a:t>
            </a:r>
            <a:r>
              <a:rPr lang="en-US" altLang="zh-CN">
                <a:solidFill>
                  <a:srgbClr val="FF3300"/>
                </a:solidFill>
              </a:rPr>
              <a:t>bottom-up</a:t>
            </a:r>
          </a:p>
          <a:p>
            <a:pPr eaLnBrk="1" hangingPunct="1"/>
            <a:r>
              <a:rPr lang="en-US" altLang="zh-CN">
                <a:solidFill>
                  <a:srgbClr val="FF3300"/>
                </a:solidFill>
              </a:rPr>
              <a:t>top-down</a:t>
            </a:r>
            <a:r>
              <a:rPr lang="zh-CN" altLang="en-US"/>
              <a:t>，</a:t>
            </a:r>
            <a:r>
              <a:rPr lang="en-US" altLang="zh-CN">
                <a:solidFill>
                  <a:srgbClr val="FF3300"/>
                </a:solidFill>
              </a:rPr>
              <a:t>bottom-up</a:t>
            </a:r>
            <a:r>
              <a:rPr lang="zh-CN" altLang="en-US"/>
              <a:t>：适用特定类别文法</a:t>
            </a:r>
            <a:r>
              <a:rPr lang="en-US" altLang="zh-CN"/>
              <a:t>——LL</a:t>
            </a:r>
            <a:r>
              <a:rPr lang="zh-CN" altLang="en-US"/>
              <a:t>、</a:t>
            </a:r>
            <a:r>
              <a:rPr lang="en-US" altLang="zh-CN"/>
              <a:t>LR</a:t>
            </a:r>
            <a:r>
              <a:rPr lang="zh-CN" altLang="en-US"/>
              <a:t>，描述能力足够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0DE1A94-898A-432A-93BE-5A4F82BDB9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9800" y="1898640"/>
              <a:ext cx="6670080" cy="2887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0DE1A94-898A-432A-93BE-5A4F82BDB9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0440" y="1889280"/>
                <a:ext cx="6688800" cy="2906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86046A1-457C-4C8D-B5F9-25DDFF06F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33"/>
    </mc:Choice>
    <mc:Fallback>
      <p:transition spd="slow" advTm="56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2C83CF8-3709-4C95-9F70-117CD9815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4.1.1  </a:t>
            </a:r>
            <a:r>
              <a:rPr lang="zh-CN" altLang="en-US"/>
              <a:t>语法错误处理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96A7642-420B-40A0-86FE-0D343D04A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zh-CN" altLang="en-US" sz="2800"/>
              <a:t>不同层次的错误</a:t>
            </a:r>
          </a:p>
          <a:p>
            <a:pPr lvl="1" eaLnBrk="1" hangingPunct="1"/>
            <a:r>
              <a:rPr lang="zh-CN" altLang="en-US" sz="2400"/>
              <a:t>词法：拼写错误</a:t>
            </a:r>
          </a:p>
          <a:p>
            <a:pPr lvl="1" eaLnBrk="1" hangingPunct="1"/>
            <a:r>
              <a:rPr lang="zh-CN" altLang="en-US" sz="2400"/>
              <a:t>语法：单词漏掉、顺序错误</a:t>
            </a:r>
          </a:p>
          <a:p>
            <a:pPr lvl="1" eaLnBrk="1" hangingPunct="1"/>
            <a:r>
              <a:rPr lang="zh-CN" altLang="en-US" sz="2400"/>
              <a:t>语义：类型错误</a:t>
            </a:r>
          </a:p>
          <a:p>
            <a:pPr lvl="1" eaLnBrk="1" hangingPunct="1"/>
            <a:r>
              <a:rPr lang="zh-CN" altLang="en-US" sz="2400"/>
              <a:t>逻辑：无限循环</a:t>
            </a:r>
            <a:r>
              <a:rPr lang="en-US" altLang="zh-CN" sz="2400"/>
              <a:t>/</a:t>
            </a:r>
            <a:r>
              <a:rPr lang="zh-CN" altLang="en-US" sz="2400"/>
              <a:t>递归调用</a:t>
            </a:r>
          </a:p>
          <a:p>
            <a:pPr eaLnBrk="1" hangingPunct="1"/>
            <a:r>
              <a:rPr lang="zh-CN" altLang="en-US" sz="2800"/>
              <a:t>语法错误处理为重点</a:t>
            </a:r>
          </a:p>
          <a:p>
            <a:pPr lvl="1" eaLnBrk="1" hangingPunct="1"/>
            <a:r>
              <a:rPr lang="zh-CN" altLang="en-US" sz="2400"/>
              <a:t>语法错误相对较多</a:t>
            </a:r>
          </a:p>
          <a:p>
            <a:pPr lvl="1" eaLnBrk="1" hangingPunct="1"/>
            <a:r>
              <a:rPr lang="zh-CN" altLang="en-US" sz="2400"/>
              <a:t>编译器容易高效检测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6FC22F9-D5F8-4572-917A-CB1F2955C6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68720" y="1667880"/>
              <a:ext cx="1047600" cy="943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6FC22F9-D5F8-4572-917A-CB1F2955C6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9360" y="1658520"/>
                <a:ext cx="1066320" cy="962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7A51271-42FF-4706-9BBD-147807C3D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48"/>
    </mc:Choice>
    <mc:Fallback>
      <p:transition spd="slow" advTm="40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73D5FE9-75D5-417D-BCCF-C58404764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错误处理目标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3CB2083-6A51-42C7-9076-345B846B7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 sz="2800"/>
              <a:t>三个“简单”的目标</a:t>
            </a:r>
          </a:p>
          <a:p>
            <a:pPr lvl="1" eaLnBrk="1" hangingPunct="1"/>
            <a:r>
              <a:rPr lang="zh-CN" altLang="en-US" sz="2400"/>
              <a:t>清楚、准确地检测、报告错误及其发生位置</a:t>
            </a:r>
          </a:p>
          <a:p>
            <a:pPr lvl="1" eaLnBrk="1" hangingPunct="1"/>
            <a:r>
              <a:rPr lang="zh-CN" altLang="en-US" sz="2400"/>
              <a:t>快速恢复，继续编译，以便发现后续错误</a:t>
            </a:r>
          </a:p>
          <a:p>
            <a:pPr lvl="1" eaLnBrk="1" hangingPunct="1"/>
            <a:r>
              <a:rPr lang="zh-CN" altLang="en-US" sz="2400"/>
              <a:t>不能对“正确”程序的编译速度造成很大影响</a:t>
            </a:r>
          </a:p>
          <a:p>
            <a:pPr eaLnBrk="1" hangingPunct="1"/>
            <a:r>
              <a:rPr lang="zh-CN" altLang="en-US" sz="2800"/>
              <a:t>完全实现困难</a:t>
            </a:r>
          </a:p>
          <a:p>
            <a:pPr eaLnBrk="1" hangingPunct="1"/>
            <a:r>
              <a:rPr lang="en-US" altLang="zh-CN" sz="2800"/>
              <a:t>LL</a:t>
            </a:r>
            <a:r>
              <a:rPr lang="zh-CN" altLang="en-US" sz="2800"/>
              <a:t>，</a:t>
            </a:r>
            <a:r>
              <a:rPr lang="en-US" altLang="zh-CN" sz="2800"/>
              <a:t>LR</a:t>
            </a:r>
            <a:r>
              <a:rPr lang="zh-CN" altLang="en-US" sz="2800"/>
              <a:t>，可最快速度发现错误</a:t>
            </a:r>
          </a:p>
          <a:p>
            <a:pPr lvl="1" eaLnBrk="1" hangingPunct="1"/>
            <a:r>
              <a:rPr lang="zh-CN" altLang="en-US" sz="2400"/>
              <a:t>活前缀特性，</a:t>
            </a:r>
            <a:r>
              <a:rPr lang="en-US" altLang="zh-CN" sz="2400">
                <a:solidFill>
                  <a:srgbClr val="FF3300"/>
                </a:solidFill>
              </a:rPr>
              <a:t>viable-prefix property</a:t>
            </a:r>
          </a:p>
          <a:p>
            <a:pPr lvl="1" eaLnBrk="1" hangingPunct="1"/>
            <a:r>
              <a:rPr lang="zh-CN" altLang="en-US" sz="2400"/>
              <a:t>一个输入前缀不是语言中任何符号串前缀</a:t>
            </a:r>
            <a:br>
              <a:rPr lang="zh-CN" altLang="en-US" sz="2400"/>
            </a:br>
            <a:r>
              <a:rPr lang="en-US" altLang="zh-CN" sz="2400"/>
              <a:t>——</a:t>
            </a:r>
            <a:r>
              <a:rPr lang="zh-CN" altLang="en-US" sz="2400"/>
              <a:t>发生错误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7EDBB0F-4B51-4202-9638-E6840CD8C6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7760" y="1120680"/>
              <a:ext cx="6796440" cy="3145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7EDBB0F-4B51-4202-9638-E6840CD8C6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8400" y="1111320"/>
                <a:ext cx="6815160" cy="3164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5594373-56C4-4E5E-8DBB-FC7E391E9B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464"/>
    </mc:Choice>
    <mc:Fallback>
      <p:transition spd="slow" advTm="108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0E8276E-7C84-4A6B-A789-C47FA038D3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4.1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7DAF8A6-3261-44D2-8BCF-D269039AB1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有关程序错误的统计</a:t>
            </a:r>
          </a:p>
          <a:p>
            <a:pPr lvl="1" eaLnBrk="1" hangingPunct="1"/>
            <a:r>
              <a:rPr lang="en-US" altLang="zh-CN"/>
              <a:t>60%</a:t>
            </a:r>
            <a:r>
              <a:rPr lang="zh-CN" altLang="en-US"/>
              <a:t>的程序无语法、语义错误</a:t>
            </a:r>
          </a:p>
          <a:p>
            <a:pPr lvl="1" eaLnBrk="1" hangingPunct="1"/>
            <a:r>
              <a:rPr lang="zh-CN" altLang="en-US"/>
              <a:t>错误发生是分散的：错误语句中</a:t>
            </a:r>
            <a:r>
              <a:rPr lang="en-US" altLang="zh-CN"/>
              <a:t>80%</a:t>
            </a:r>
            <a:r>
              <a:rPr lang="zh-CN" altLang="en-US"/>
              <a:t>只有一个错误，</a:t>
            </a:r>
            <a:r>
              <a:rPr lang="en-US" altLang="zh-CN"/>
              <a:t>13%</a:t>
            </a:r>
            <a:r>
              <a:rPr lang="zh-CN" altLang="en-US"/>
              <a:t>有两个</a:t>
            </a:r>
          </a:p>
          <a:p>
            <a:pPr lvl="1" eaLnBrk="1" hangingPunct="1"/>
            <a:r>
              <a:rPr lang="zh-CN" altLang="en-US"/>
              <a:t>多数错误是简单的：</a:t>
            </a:r>
            <a:r>
              <a:rPr lang="en-US" altLang="zh-CN"/>
              <a:t>90%</a:t>
            </a:r>
            <a:r>
              <a:rPr lang="zh-CN" altLang="en-US"/>
              <a:t>的错误是单个单词错误</a:t>
            </a:r>
          </a:p>
          <a:p>
            <a:pPr lvl="1" eaLnBrk="1" hangingPunct="1"/>
            <a:r>
              <a:rPr lang="zh-CN" altLang="en-US"/>
              <a:t>错误分类：</a:t>
            </a:r>
            <a:r>
              <a:rPr lang="en-US" altLang="zh-CN"/>
              <a:t>60%</a:t>
            </a:r>
            <a:r>
              <a:rPr lang="zh-CN" altLang="en-US"/>
              <a:t>是标点符号错误，</a:t>
            </a:r>
            <a:r>
              <a:rPr lang="en-US" altLang="zh-CN"/>
              <a:t>20%</a:t>
            </a:r>
            <a:r>
              <a:rPr lang="zh-CN" altLang="en-US"/>
              <a:t>是运算符和运算对象错误，</a:t>
            </a:r>
            <a:r>
              <a:rPr lang="en-US" altLang="zh-CN"/>
              <a:t>15%</a:t>
            </a:r>
            <a:r>
              <a:rPr lang="zh-CN" altLang="en-US"/>
              <a:t>是关键字错误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22206F6-F43F-4A72-B9AF-88B9012003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5120" y="2393640"/>
              <a:ext cx="6297840" cy="2474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22206F6-F43F-4A72-B9AF-88B9012003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5760" y="2384280"/>
                <a:ext cx="6316560" cy="2493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CC66E91-EA79-4B81-AAEE-9F0F3AACF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527"/>
    </mc:Choice>
    <mc:Fallback>
      <p:transition spd="slow" advTm="119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2368208-FB98-4564-9484-D2D38AB04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错误处理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BAAAC87-0636-4989-B5F8-6539E1337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#include&lt;</a:t>
            </a:r>
            <a:r>
              <a:rPr kumimoji="0" lang="en-US" altLang="zh-CN" sz="2000" b="1" dirty="0" err="1">
                <a:latin typeface="Courier New" panose="02070309020205020404" pitchFamily="49" charset="0"/>
              </a:rPr>
              <a:t>stdio.h</a:t>
            </a:r>
            <a:r>
              <a:rPr kumimoji="0" lang="en-US" altLang="zh-CN" sz="20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int f1(int v)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{  int </a:t>
            </a:r>
            <a:r>
              <a:rPr kumimoji="0" lang="en-US" altLang="zh-CN" sz="2000" b="1" dirty="0" err="1">
                <a:latin typeface="Courier New" panose="02070309020205020404" pitchFamily="49" charset="0"/>
              </a:rPr>
              <a:t>i,j</a:t>
            </a:r>
            <a:r>
              <a:rPr kumimoji="0" lang="en-US" altLang="zh-CN" sz="2000" b="1" dirty="0">
                <a:latin typeface="Courier New" panose="02070309020205020404" pitchFamily="49" charset="0"/>
              </a:rPr>
              <a:t>=0;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   for (</a:t>
            </a:r>
            <a:r>
              <a:rPr kumimoji="0" lang="en-US" altLang="zh-CN" sz="2000" b="1" dirty="0" err="1">
                <a:latin typeface="Courier New" panose="02070309020205020404" pitchFamily="49" charset="0"/>
              </a:rPr>
              <a:t>i</a:t>
            </a:r>
            <a:r>
              <a:rPr kumimoji="0" lang="en-US" altLang="zh-CN" sz="2000" b="1" dirty="0">
                <a:latin typeface="Courier New" panose="02070309020205020404" pitchFamily="49" charset="0"/>
              </a:rPr>
              <a:t>=1;i&lt;5;i++)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   {   j=v+f2(</a:t>
            </a:r>
            <a:r>
              <a:rPr kumimoji="0" lang="en-US" altLang="zh-CN" sz="2000" b="1" dirty="0" err="1">
                <a:latin typeface="Courier New" panose="02070309020205020404" pitchFamily="49" charset="0"/>
              </a:rPr>
              <a:t>i</a:t>
            </a:r>
            <a:r>
              <a:rPr kumimoji="0" lang="en-US" altLang="zh-CN" sz="2000" b="1" dirty="0">
                <a:latin typeface="Courier New" panose="02070309020205020404" pitchFamily="49" charset="0"/>
              </a:rPr>
              <a:t>) }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   return j;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int f2(int u)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{  int j;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   j=u+f1(u*u);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   return j;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int main()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{  int </a:t>
            </a:r>
            <a:r>
              <a:rPr kumimoji="0" lang="en-US" altLang="zh-CN" sz="2000" b="1" dirty="0" err="1">
                <a:latin typeface="Courier New" panose="02070309020205020404" pitchFamily="49" charset="0"/>
              </a:rPr>
              <a:t>i,j</a:t>
            </a:r>
            <a:r>
              <a:rPr kumimoji="0" lang="en-US" altLang="zh-CN" sz="2000" b="1" dirty="0">
                <a:latin typeface="Courier New" panose="02070309020205020404" pitchFamily="49" charset="0"/>
              </a:rPr>
              <a:t>=0;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	 for (</a:t>
            </a:r>
            <a:r>
              <a:rPr kumimoji="0" lang="en-US" altLang="zh-CN" sz="2000" b="1" dirty="0" err="1">
                <a:latin typeface="Courier New" panose="02070309020205020404" pitchFamily="49" charset="0"/>
              </a:rPr>
              <a:t>i</a:t>
            </a:r>
            <a:r>
              <a:rPr kumimoji="0" lang="en-US" altLang="zh-CN" sz="2000" b="1" dirty="0">
                <a:latin typeface="Courier New" panose="02070309020205020404" pitchFamily="49" charset="0"/>
              </a:rPr>
              <a:t>=1;i&lt;10;i++)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   {  j=</a:t>
            </a:r>
            <a:r>
              <a:rPr kumimoji="0" lang="en-US" altLang="zh-CN" sz="2000" b="1" dirty="0" err="1">
                <a:latin typeface="Courier New" panose="02070309020205020404" pitchFamily="49" charset="0"/>
              </a:rPr>
              <a:t>j+i</a:t>
            </a:r>
            <a:r>
              <a:rPr kumimoji="0" lang="en-US" altLang="zh-CN" sz="2000" b="1" dirty="0">
                <a:latin typeface="Courier New" panose="02070309020205020404" pitchFamily="49" charset="0"/>
              </a:rPr>
              <a:t>*</a:t>
            </a:r>
            <a:r>
              <a:rPr kumimoji="0" lang="en-US" altLang="zh-CN" sz="2000" b="1" dirty="0" err="1">
                <a:latin typeface="Courier New" panose="02070309020205020404" pitchFamily="49" charset="0"/>
              </a:rPr>
              <a:t>i</a:t>
            </a:r>
            <a:r>
              <a:rPr kumimoji="0" lang="en-US" altLang="zh-CN" sz="2000" b="1" dirty="0">
                <a:latin typeface="Courier New" panose="02070309020205020404" pitchFamily="49" charset="0"/>
              </a:rPr>
              <a:t>  </a:t>
            </a:r>
            <a:r>
              <a:rPr kumimoji="0" lang="en-US" altLang="zh-CN" sz="2000" b="1" dirty="0" err="1">
                <a:latin typeface="Courier New" panose="02070309020205020404" pitchFamily="49" charset="0"/>
              </a:rPr>
              <a:t>printf</a:t>
            </a:r>
            <a:r>
              <a:rPr kumimoji="0" lang="en-US" altLang="zh-CN" sz="2000" b="1" dirty="0">
                <a:latin typeface="Courier New" panose="02070309020205020404" pitchFamily="49" charset="0"/>
              </a:rPr>
              <a:t>(“%d\n”,</a:t>
            </a:r>
            <a:r>
              <a:rPr kumimoji="0" lang="en-US" altLang="zh-CN" sz="2000" b="1" dirty="0" err="1">
                <a:latin typeface="Courier New" panose="02070309020205020404" pitchFamily="49" charset="0"/>
              </a:rPr>
              <a:t>i</a:t>
            </a:r>
            <a:r>
              <a:rPr kumimoji="0" lang="en-US" altLang="zh-CN" sz="2000" b="1" dirty="0">
                <a:latin typeface="Courier New" panose="02070309020205020404" pitchFamily="49" charset="0"/>
              </a:rPr>
              <a:t>); 	}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   </a:t>
            </a:r>
            <a:r>
              <a:rPr kumimoji="0" lang="en-US" altLang="zh-CN" sz="2000" b="1" dirty="0" err="1">
                <a:latin typeface="Courier New" panose="02070309020205020404" pitchFamily="49" charset="0"/>
              </a:rPr>
              <a:t>printf</a:t>
            </a:r>
            <a:r>
              <a:rPr kumimoji="0" lang="en-US" altLang="zh-CN" sz="2000" b="1" dirty="0">
                <a:latin typeface="Courier New" panose="02070309020205020404" pitchFamily="49" charset="0"/>
              </a:rPr>
              <a:t>("%d\n",f1(j));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   return 0;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latin typeface="Courier New" panose="02070309020205020404" pitchFamily="49" charset="0"/>
              </a:rPr>
              <a:t>}</a:t>
            </a:r>
            <a:endParaRPr lang="en-US" altLang="zh-CN" sz="2000" dirty="0"/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868457A0-4A2E-4CFD-B615-4734887AB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403608"/>
            <a:ext cx="36724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solidFill>
                  <a:srgbClr val="FF3300"/>
                </a:solidFill>
              </a:rPr>
              <a:t>指出程序中存在</a:t>
            </a:r>
            <a:r>
              <a:rPr kumimoji="0" lang="zh-CN" altLang="en-US" sz="2400" b="1">
                <a:solidFill>
                  <a:srgbClr val="FF3300"/>
                </a:solidFill>
              </a:rPr>
              <a:t>哪些错误。试</a:t>
            </a:r>
            <a:r>
              <a:rPr kumimoji="0" lang="zh-CN" altLang="en-US" sz="2400" b="1" dirty="0">
                <a:solidFill>
                  <a:srgbClr val="FF3300"/>
                </a:solidFill>
              </a:rPr>
              <a:t>分析哪些“容易”恢复，哪些</a:t>
            </a:r>
            <a:r>
              <a:rPr kumimoji="0" lang="zh-CN" altLang="en-US" sz="2400" b="1">
                <a:solidFill>
                  <a:srgbClr val="FF3300"/>
                </a:solidFill>
              </a:rPr>
              <a:t>“困难” </a:t>
            </a:r>
            <a:r>
              <a:rPr kumimoji="0" lang="zh-CN" altLang="en-US" sz="2400" b="1" dirty="0">
                <a:solidFill>
                  <a:srgbClr val="FF3300"/>
                </a:solidFill>
              </a:rPr>
              <a:t>。</a:t>
            </a:r>
            <a:endParaRPr kumimoji="0" lang="en-US" altLang="zh-CN" sz="2400" b="1" dirty="0">
              <a:solidFill>
                <a:srgbClr val="FF33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83D8C21-32EB-47F0-9297-79225EACF2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23080" y="2179080"/>
              <a:ext cx="3296520" cy="560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83D8C21-32EB-47F0-9297-79225EACF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3720" y="2169720"/>
                <a:ext cx="3315240" cy="579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DFF4CCD-B6EF-43EC-924C-F4A33DE6B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68"/>
    </mc:Choice>
    <mc:Fallback>
      <p:transition spd="slow" advTm="8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8157</TotalTime>
  <Words>777</Words>
  <Application>Microsoft Office PowerPoint</Application>
  <PresentationFormat>全屏显示(4:3)</PresentationFormat>
  <Paragraphs>117</Paragraphs>
  <Slides>13</Slides>
  <Notes>0</Notes>
  <HiddenSlides>0</HiddenSlides>
  <MMClips>13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黑体</vt:lpstr>
      <vt:lpstr>宋体</vt:lpstr>
      <vt:lpstr>Courier New</vt:lpstr>
      <vt:lpstr>Symbol</vt:lpstr>
      <vt:lpstr>Tahoma</vt:lpstr>
      <vt:lpstr>Times New Roman</vt:lpstr>
      <vt:lpstr>Wingdings</vt:lpstr>
      <vt:lpstr>Blends</vt:lpstr>
      <vt:lpstr>第四章  语法分析</vt:lpstr>
      <vt:lpstr>学习重点</vt:lpstr>
      <vt:lpstr>概述</vt:lpstr>
      <vt:lpstr>4.1  语法分析器的角色</vt:lpstr>
      <vt:lpstr>三类语法分析器</vt:lpstr>
      <vt:lpstr>4.1.1  语法错误处理</vt:lpstr>
      <vt:lpstr>错误处理目标</vt:lpstr>
      <vt:lpstr>例4.1</vt:lpstr>
      <vt:lpstr>预习作业——错误处理</vt:lpstr>
      <vt:lpstr>4.1.2  错误恢复策略</vt:lpstr>
      <vt:lpstr>错误恢复策略（续）</vt:lpstr>
      <vt:lpstr>错误恢复策略（续）</vt:lpstr>
      <vt:lpstr>错误恢复策略（续）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1113</cp:revision>
  <dcterms:created xsi:type="dcterms:W3CDTF">2003-06-05T11:51:39Z</dcterms:created>
  <dcterms:modified xsi:type="dcterms:W3CDTF">2020-09-12T03:53:45Z</dcterms:modified>
</cp:coreProperties>
</file>